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0"/>
  </p:notesMasterIdLst>
  <p:sldIdLst>
    <p:sldId id="287" r:id="rId6"/>
    <p:sldId id="284" r:id="rId7"/>
    <p:sldId id="285" r:id="rId8"/>
    <p:sldId id="286" r:id="rId9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oline King" initials="CK" lastIdx="1" clrIdx="0">
    <p:extLst>
      <p:ext uri="{19B8F6BF-5375-455C-9EA6-DF929625EA0E}">
        <p15:presenceInfo xmlns:p15="http://schemas.microsoft.com/office/powerpoint/2012/main" userId="S-1-5-21-1125857482-2531742852-3256292130-51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4355"/>
    <a:srgbClr val="FED2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33A618-5EC0-4327-9DAC-1FEE4544AA76}" v="3" dt="2023-04-19T09:44:25.4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155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liet Barbieri" userId="117ef069-a2c6-46ef-85d0-e1e617ba5eb9" providerId="ADAL" clId="{AACCB262-56FA-4353-9B1F-F777319AA141}"/>
    <pc:docChg chg="undo custSel addSld delSld modSld">
      <pc:chgData name="Juliet Barbieri" userId="117ef069-a2c6-46ef-85d0-e1e617ba5eb9" providerId="ADAL" clId="{AACCB262-56FA-4353-9B1F-F777319AA141}" dt="2023-01-31T15:36:49.752" v="78" actId="34135"/>
      <pc:docMkLst>
        <pc:docMk/>
      </pc:docMkLst>
      <pc:sldChg chg="modSp del mod">
        <pc:chgData name="Juliet Barbieri" userId="117ef069-a2c6-46ef-85d0-e1e617ba5eb9" providerId="ADAL" clId="{AACCB262-56FA-4353-9B1F-F777319AA141}" dt="2023-01-31T15:34:47.991" v="60" actId="2696"/>
        <pc:sldMkLst>
          <pc:docMk/>
          <pc:sldMk cId="3400279678" sldId="257"/>
        </pc:sldMkLst>
        <pc:spChg chg="mod">
          <ac:chgData name="Juliet Barbieri" userId="117ef069-a2c6-46ef-85d0-e1e617ba5eb9" providerId="ADAL" clId="{AACCB262-56FA-4353-9B1F-F777319AA141}" dt="2023-01-31T15:31:21.838" v="36" actId="14100"/>
          <ac:spMkLst>
            <pc:docMk/>
            <pc:sldMk cId="3400279678" sldId="257"/>
            <ac:spMk id="15" creationId="{00000000-0000-0000-0000-000000000000}"/>
          </ac:spMkLst>
        </pc:spChg>
        <pc:spChg chg="mod ord">
          <ac:chgData name="Juliet Barbieri" userId="117ef069-a2c6-46ef-85d0-e1e617ba5eb9" providerId="ADAL" clId="{AACCB262-56FA-4353-9B1F-F777319AA141}" dt="2023-01-31T15:33:36.164" v="51" actId="14100"/>
          <ac:spMkLst>
            <pc:docMk/>
            <pc:sldMk cId="3400279678" sldId="257"/>
            <ac:spMk id="19" creationId="{00000000-0000-0000-0000-000000000000}"/>
          </ac:spMkLst>
        </pc:spChg>
        <pc:spChg chg="mod ord">
          <ac:chgData name="Juliet Barbieri" userId="117ef069-a2c6-46ef-85d0-e1e617ba5eb9" providerId="ADAL" clId="{AACCB262-56FA-4353-9B1F-F777319AA141}" dt="2023-01-31T15:33:31.706" v="50" actId="166"/>
          <ac:spMkLst>
            <pc:docMk/>
            <pc:sldMk cId="3400279678" sldId="257"/>
            <ac:spMk id="23" creationId="{00000000-0000-0000-0000-000000000000}"/>
          </ac:spMkLst>
        </pc:spChg>
        <pc:graphicFrameChg chg="mod modGraphic">
          <ac:chgData name="Juliet Barbieri" userId="117ef069-a2c6-46ef-85d0-e1e617ba5eb9" providerId="ADAL" clId="{AACCB262-56FA-4353-9B1F-F777319AA141}" dt="2023-01-31T15:33:17.470" v="48" actId="572"/>
          <ac:graphicFrameMkLst>
            <pc:docMk/>
            <pc:sldMk cId="3400279678" sldId="257"/>
            <ac:graphicFrameMk id="32790" creationId="{00000000-0000-0000-0000-000000000000}"/>
          </ac:graphicFrameMkLst>
        </pc:graphicFrameChg>
      </pc:sldChg>
      <pc:sldChg chg="modSp mod">
        <pc:chgData name="Juliet Barbieri" userId="117ef069-a2c6-46ef-85d0-e1e617ba5eb9" providerId="ADAL" clId="{AACCB262-56FA-4353-9B1F-F777319AA141}" dt="2023-01-31T15:36:49.752" v="78" actId="34135"/>
        <pc:sldMkLst>
          <pc:docMk/>
          <pc:sldMk cId="3720307522" sldId="259"/>
        </pc:sldMkLst>
        <pc:spChg chg="mod">
          <ac:chgData name="Juliet Barbieri" userId="117ef069-a2c6-46ef-85d0-e1e617ba5eb9" providerId="ADAL" clId="{AACCB262-56FA-4353-9B1F-F777319AA141}" dt="2023-01-31T15:36:49.752" v="78" actId="34135"/>
          <ac:spMkLst>
            <pc:docMk/>
            <pc:sldMk cId="3720307522" sldId="259"/>
            <ac:spMk id="4" creationId="{AC6B9424-659E-424D-8796-404B61358571}"/>
          </ac:spMkLst>
        </pc:spChg>
        <pc:spChg chg="mod">
          <ac:chgData name="Juliet Barbieri" userId="117ef069-a2c6-46ef-85d0-e1e617ba5eb9" providerId="ADAL" clId="{AACCB262-56FA-4353-9B1F-F777319AA141}" dt="2023-01-31T15:36:43.567" v="77" actId="34135"/>
          <ac:spMkLst>
            <pc:docMk/>
            <pc:sldMk cId="3720307522" sldId="259"/>
            <ac:spMk id="20" creationId="{C2E7C6C0-46BC-415B-BFCF-01804F91B851}"/>
          </ac:spMkLst>
        </pc:spChg>
        <pc:graphicFrameChg chg="mod">
          <ac:chgData name="Juliet Barbieri" userId="117ef069-a2c6-46ef-85d0-e1e617ba5eb9" providerId="ADAL" clId="{AACCB262-56FA-4353-9B1F-F777319AA141}" dt="2023-01-31T15:36:37.496" v="76" actId="34135"/>
          <ac:graphicFrameMkLst>
            <pc:docMk/>
            <pc:sldMk cId="3720307522" sldId="259"/>
            <ac:graphicFrameMk id="2" creationId="{2AB99344-816E-4B36-BA61-DE2624D02A4E}"/>
          </ac:graphicFrameMkLst>
        </pc:graphicFrameChg>
      </pc:sldChg>
      <pc:sldChg chg="addSp delSp modSp add mod">
        <pc:chgData name="Juliet Barbieri" userId="117ef069-a2c6-46ef-85d0-e1e617ba5eb9" providerId="ADAL" clId="{AACCB262-56FA-4353-9B1F-F777319AA141}" dt="2023-01-31T15:35:59.069" v="74" actId="478"/>
        <pc:sldMkLst>
          <pc:docMk/>
          <pc:sldMk cId="4095203281" sldId="260"/>
        </pc:sldMkLst>
        <pc:spChg chg="mod">
          <ac:chgData name="Juliet Barbieri" userId="117ef069-a2c6-46ef-85d0-e1e617ba5eb9" providerId="ADAL" clId="{AACCB262-56FA-4353-9B1F-F777319AA141}" dt="2023-01-31T15:35:26.771" v="70" actId="34135"/>
          <ac:spMkLst>
            <pc:docMk/>
            <pc:sldMk cId="4095203281" sldId="260"/>
            <ac:spMk id="3" creationId="{7BC3A750-56DD-627B-A61E-CA3B0ECA8783}"/>
          </ac:spMkLst>
        </pc:spChg>
        <pc:spChg chg="mod">
          <ac:chgData name="Juliet Barbieri" userId="117ef069-a2c6-46ef-85d0-e1e617ba5eb9" providerId="ADAL" clId="{AACCB262-56FA-4353-9B1F-F777319AA141}" dt="2023-01-31T15:35:23.594" v="69" actId="34135"/>
          <ac:spMkLst>
            <pc:docMk/>
            <pc:sldMk cId="4095203281" sldId="260"/>
            <ac:spMk id="4" creationId="{A1BCE700-8C9B-4A39-AFA5-5E4456082764}"/>
          </ac:spMkLst>
        </pc:spChg>
        <pc:spChg chg="mod">
          <ac:chgData name="Juliet Barbieri" userId="117ef069-a2c6-46ef-85d0-e1e617ba5eb9" providerId="ADAL" clId="{AACCB262-56FA-4353-9B1F-F777319AA141}" dt="2023-01-31T15:26:51.154" v="15" actId="1035"/>
          <ac:spMkLst>
            <pc:docMk/>
            <pc:sldMk cId="4095203281" sldId="260"/>
            <ac:spMk id="5" creationId="{3519BB81-A213-43B8-9D1C-5D42C9DAEAA1}"/>
          </ac:spMkLst>
        </pc:spChg>
        <pc:spChg chg="add del mod">
          <ac:chgData name="Juliet Barbieri" userId="117ef069-a2c6-46ef-85d0-e1e617ba5eb9" providerId="ADAL" clId="{AACCB262-56FA-4353-9B1F-F777319AA141}" dt="2023-01-31T15:35:59.069" v="74" actId="478"/>
          <ac:spMkLst>
            <pc:docMk/>
            <pc:sldMk cId="4095203281" sldId="260"/>
            <ac:spMk id="6" creationId="{9969FD57-4FCD-9452-0769-0AECC6635AA1}"/>
          </ac:spMkLst>
        </pc:spChg>
        <pc:spChg chg="mod">
          <ac:chgData name="Juliet Barbieri" userId="117ef069-a2c6-46ef-85d0-e1e617ba5eb9" providerId="ADAL" clId="{AACCB262-56FA-4353-9B1F-F777319AA141}" dt="2023-01-31T15:26:51.154" v="15" actId="1035"/>
          <ac:spMkLst>
            <pc:docMk/>
            <pc:sldMk cId="4095203281" sldId="260"/>
            <ac:spMk id="7" creationId="{B94F528E-D374-4782-BBEA-02C9987E7BC0}"/>
          </ac:spMkLst>
        </pc:spChg>
        <pc:spChg chg="mod">
          <ac:chgData name="Juliet Barbieri" userId="117ef069-a2c6-46ef-85d0-e1e617ba5eb9" providerId="ADAL" clId="{AACCB262-56FA-4353-9B1F-F777319AA141}" dt="2023-01-31T15:26:51.154" v="15" actId="1035"/>
          <ac:spMkLst>
            <pc:docMk/>
            <pc:sldMk cId="4095203281" sldId="260"/>
            <ac:spMk id="9" creationId="{223B90E0-B556-4D19-B5ED-498E4B4B8E53}"/>
          </ac:spMkLst>
        </pc:spChg>
        <pc:spChg chg="mod">
          <ac:chgData name="Juliet Barbieri" userId="117ef069-a2c6-46ef-85d0-e1e617ba5eb9" providerId="ADAL" clId="{AACCB262-56FA-4353-9B1F-F777319AA141}" dt="2023-01-31T15:26:51.154" v="15" actId="1035"/>
          <ac:spMkLst>
            <pc:docMk/>
            <pc:sldMk cId="4095203281" sldId="260"/>
            <ac:spMk id="10" creationId="{EC4E2779-D4EF-4DB3-9B20-8900F2D88C85}"/>
          </ac:spMkLst>
        </pc:spChg>
        <pc:spChg chg="del">
          <ac:chgData name="Juliet Barbieri" userId="117ef069-a2c6-46ef-85d0-e1e617ba5eb9" providerId="ADAL" clId="{AACCB262-56FA-4353-9B1F-F777319AA141}" dt="2023-01-31T15:24:38.842" v="3" actId="478"/>
          <ac:spMkLst>
            <pc:docMk/>
            <pc:sldMk cId="4095203281" sldId="260"/>
            <ac:spMk id="11" creationId="{89959603-F19B-29DB-9DA8-748D5382EFB0}"/>
          </ac:spMkLst>
        </pc:spChg>
        <pc:spChg chg="mod">
          <ac:chgData name="Juliet Barbieri" userId="117ef069-a2c6-46ef-85d0-e1e617ba5eb9" providerId="ADAL" clId="{AACCB262-56FA-4353-9B1F-F777319AA141}" dt="2023-01-31T15:27:05.414" v="17" actId="34135"/>
          <ac:spMkLst>
            <pc:docMk/>
            <pc:sldMk cId="4095203281" sldId="260"/>
            <ac:spMk id="13" creationId="{5051CFBF-06D8-4342-B80D-42D5EB2C6770}"/>
          </ac:spMkLst>
        </pc:spChg>
        <pc:spChg chg="mod">
          <ac:chgData name="Juliet Barbieri" userId="117ef069-a2c6-46ef-85d0-e1e617ba5eb9" providerId="ADAL" clId="{AACCB262-56FA-4353-9B1F-F777319AA141}" dt="2023-01-31T15:27:02.577" v="16" actId="34135"/>
          <ac:spMkLst>
            <pc:docMk/>
            <pc:sldMk cId="4095203281" sldId="260"/>
            <ac:spMk id="15" creationId="{00000000-0000-0000-0000-000000000000}"/>
          </ac:spMkLst>
        </pc:spChg>
        <pc:spChg chg="mod">
          <ac:chgData name="Juliet Barbieri" userId="117ef069-a2c6-46ef-85d0-e1e617ba5eb9" providerId="ADAL" clId="{AACCB262-56FA-4353-9B1F-F777319AA141}" dt="2023-01-31T15:35:18.171" v="68" actId="34135"/>
          <ac:spMkLst>
            <pc:docMk/>
            <pc:sldMk cId="4095203281" sldId="260"/>
            <ac:spMk id="16" creationId="{00000000-0000-0000-0000-000000000000}"/>
          </ac:spMkLst>
        </pc:spChg>
        <pc:spChg chg="mod ord">
          <ac:chgData name="Juliet Barbieri" userId="117ef069-a2c6-46ef-85d0-e1e617ba5eb9" providerId="ADAL" clId="{AACCB262-56FA-4353-9B1F-F777319AA141}" dt="2023-01-31T15:35:08.247" v="65" actId="20577"/>
          <ac:spMkLst>
            <pc:docMk/>
            <pc:sldMk cId="4095203281" sldId="260"/>
            <ac:spMk id="19" creationId="{00000000-0000-0000-0000-000000000000}"/>
          </ac:spMkLst>
        </pc:spChg>
        <pc:spChg chg="mod">
          <ac:chgData name="Juliet Barbieri" userId="117ef069-a2c6-46ef-85d0-e1e617ba5eb9" providerId="ADAL" clId="{AACCB262-56FA-4353-9B1F-F777319AA141}" dt="2023-01-31T15:35:11.616" v="66" actId="34135"/>
          <ac:spMkLst>
            <pc:docMk/>
            <pc:sldMk cId="4095203281" sldId="260"/>
            <ac:spMk id="23" creationId="{00000000-0000-0000-0000-000000000000}"/>
          </ac:spMkLst>
        </pc:spChg>
        <pc:spChg chg="mod">
          <ac:chgData name="Juliet Barbieri" userId="117ef069-a2c6-46ef-85d0-e1e617ba5eb9" providerId="ADAL" clId="{AACCB262-56FA-4353-9B1F-F777319AA141}" dt="2023-01-31T15:26:51.154" v="15" actId="1035"/>
          <ac:spMkLst>
            <pc:docMk/>
            <pc:sldMk cId="4095203281" sldId="260"/>
            <ac:spMk id="25" creationId="{445518D1-5B84-4DCE-BBCB-9AD5E1163E53}"/>
          </ac:spMkLst>
        </pc:spChg>
        <pc:spChg chg="mod">
          <ac:chgData name="Juliet Barbieri" userId="117ef069-a2c6-46ef-85d0-e1e617ba5eb9" providerId="ADAL" clId="{AACCB262-56FA-4353-9B1F-F777319AA141}" dt="2023-01-31T15:35:14.953" v="67" actId="34135"/>
          <ac:spMkLst>
            <pc:docMk/>
            <pc:sldMk cId="4095203281" sldId="260"/>
            <ac:spMk id="27" creationId="{715890D8-5CE8-45E6-BDE4-AFC367AB5043}"/>
          </ac:spMkLst>
        </pc:spChg>
        <pc:spChg chg="mod">
          <ac:chgData name="Juliet Barbieri" userId="117ef069-a2c6-46ef-85d0-e1e617ba5eb9" providerId="ADAL" clId="{AACCB262-56FA-4353-9B1F-F777319AA141}" dt="2023-01-31T15:26:51.154" v="15" actId="1035"/>
          <ac:spMkLst>
            <pc:docMk/>
            <pc:sldMk cId="4095203281" sldId="260"/>
            <ac:spMk id="28" creationId="{3173016D-011F-4B66-B8CB-56F706C92324}"/>
          </ac:spMkLst>
        </pc:spChg>
        <pc:spChg chg="mod">
          <ac:chgData name="Juliet Barbieri" userId="117ef069-a2c6-46ef-85d0-e1e617ba5eb9" providerId="ADAL" clId="{AACCB262-56FA-4353-9B1F-F777319AA141}" dt="2023-01-31T15:26:51.154" v="15" actId="1035"/>
          <ac:spMkLst>
            <pc:docMk/>
            <pc:sldMk cId="4095203281" sldId="260"/>
            <ac:spMk id="30" creationId="{0F799037-B4B2-47D6-9E6C-1E465DE16CFC}"/>
          </ac:spMkLst>
        </pc:spChg>
        <pc:graphicFrameChg chg="mod">
          <ac:chgData name="Juliet Barbieri" userId="117ef069-a2c6-46ef-85d0-e1e617ba5eb9" providerId="ADAL" clId="{AACCB262-56FA-4353-9B1F-F777319AA141}" dt="2023-01-31T15:27:28.794" v="20" actId="34135"/>
          <ac:graphicFrameMkLst>
            <pc:docMk/>
            <pc:sldMk cId="4095203281" sldId="260"/>
            <ac:graphicFrameMk id="18" creationId="{4A86AD8D-E6C0-4328-AB93-F414A85C04B1}"/>
          </ac:graphicFrameMkLst>
        </pc:graphicFrameChg>
        <pc:graphicFrameChg chg="mod">
          <ac:chgData name="Juliet Barbieri" userId="117ef069-a2c6-46ef-85d0-e1e617ba5eb9" providerId="ADAL" clId="{AACCB262-56FA-4353-9B1F-F777319AA141}" dt="2023-01-31T15:27:24.024" v="19" actId="34135"/>
          <ac:graphicFrameMkLst>
            <pc:docMk/>
            <pc:sldMk cId="4095203281" sldId="260"/>
            <ac:graphicFrameMk id="22" creationId="{2700A331-9D28-4114-A191-D5CE5A831CC0}"/>
          </ac:graphicFrameMkLst>
        </pc:graphicFrameChg>
        <pc:graphicFrameChg chg="mod">
          <ac:chgData name="Juliet Barbieri" userId="117ef069-a2c6-46ef-85d0-e1e617ba5eb9" providerId="ADAL" clId="{AACCB262-56FA-4353-9B1F-F777319AA141}" dt="2023-01-31T15:27:19.824" v="18" actId="34135"/>
          <ac:graphicFrameMkLst>
            <pc:docMk/>
            <pc:sldMk cId="4095203281" sldId="260"/>
            <ac:graphicFrameMk id="32" creationId="{5BC93855-C541-4A8E-B7D0-1866E413EC79}"/>
          </ac:graphicFrameMkLst>
        </pc:graphicFrameChg>
        <pc:graphicFrameChg chg="mod modGraphic">
          <ac:chgData name="Juliet Barbieri" userId="117ef069-a2c6-46ef-85d0-e1e617ba5eb9" providerId="ADAL" clId="{AACCB262-56FA-4353-9B1F-F777319AA141}" dt="2023-01-31T15:35:48.608" v="72" actId="34135"/>
          <ac:graphicFrameMkLst>
            <pc:docMk/>
            <pc:sldMk cId="4095203281" sldId="260"/>
            <ac:graphicFrameMk id="32790" creationId="{00000000-0000-0000-0000-000000000000}"/>
          </ac:graphicFrameMkLst>
        </pc:graphicFrameChg>
      </pc:sldChg>
    </pc:docChg>
  </pc:docChgLst>
  <pc:docChgLst>
    <pc:chgData name="Juliet Barbieri" userId="117ef069-a2c6-46ef-85d0-e1e617ba5eb9" providerId="ADAL" clId="{8CF84A14-5C98-450A-9CF9-479E4EB1E0D7}"/>
    <pc:docChg chg="custSel modSld">
      <pc:chgData name="Juliet Barbieri" userId="117ef069-a2c6-46ef-85d0-e1e617ba5eb9" providerId="ADAL" clId="{8CF84A14-5C98-450A-9CF9-479E4EB1E0D7}" dt="2022-11-10T10:57:23.692" v="13" actId="20577"/>
      <pc:docMkLst>
        <pc:docMk/>
      </pc:docMkLst>
      <pc:sldChg chg="modSp mod">
        <pc:chgData name="Juliet Barbieri" userId="117ef069-a2c6-46ef-85d0-e1e617ba5eb9" providerId="ADAL" clId="{8CF84A14-5C98-450A-9CF9-479E4EB1E0D7}" dt="2022-11-10T10:57:23.692" v="13" actId="20577"/>
        <pc:sldMkLst>
          <pc:docMk/>
          <pc:sldMk cId="3400279678" sldId="257"/>
        </pc:sldMkLst>
        <pc:spChg chg="mod">
          <ac:chgData name="Juliet Barbieri" userId="117ef069-a2c6-46ef-85d0-e1e617ba5eb9" providerId="ADAL" clId="{8CF84A14-5C98-450A-9CF9-479E4EB1E0D7}" dt="2022-11-10T10:57:23.692" v="13" actId="20577"/>
          <ac:spMkLst>
            <pc:docMk/>
            <pc:sldMk cId="3400279678" sldId="257"/>
            <ac:spMk id="3" creationId="{7BC3A750-56DD-627B-A61E-CA3B0ECA8783}"/>
          </ac:spMkLst>
        </pc:spChg>
      </pc:sldChg>
    </pc:docChg>
  </pc:docChgLst>
  <pc:docChgLst>
    <pc:chgData name="Juliet Barbieri" userId="117ef069-a2c6-46ef-85d0-e1e617ba5eb9" providerId="ADAL" clId="{349E67E1-47FA-4A4E-B8C1-0B4119D7F93B}"/>
    <pc:docChg chg="undo custSel modSld">
      <pc:chgData name="Juliet Barbieri" userId="117ef069-a2c6-46ef-85d0-e1e617ba5eb9" providerId="ADAL" clId="{349E67E1-47FA-4A4E-B8C1-0B4119D7F93B}" dt="2023-03-16T09:25:27.898" v="35" actId="6549"/>
      <pc:docMkLst>
        <pc:docMk/>
      </pc:docMkLst>
      <pc:sldChg chg="modSp mod">
        <pc:chgData name="Juliet Barbieri" userId="117ef069-a2c6-46ef-85d0-e1e617ba5eb9" providerId="ADAL" clId="{349E67E1-47FA-4A4E-B8C1-0B4119D7F93B}" dt="2023-03-16T09:25:27.898" v="35" actId="6549"/>
        <pc:sldMkLst>
          <pc:docMk/>
          <pc:sldMk cId="4095203281" sldId="260"/>
        </pc:sldMkLst>
        <pc:spChg chg="mod">
          <ac:chgData name="Juliet Barbieri" userId="117ef069-a2c6-46ef-85d0-e1e617ba5eb9" providerId="ADAL" clId="{349E67E1-47FA-4A4E-B8C1-0B4119D7F93B}" dt="2023-03-16T09:25:27.898" v="35" actId="6549"/>
          <ac:spMkLst>
            <pc:docMk/>
            <pc:sldMk cId="4095203281" sldId="260"/>
            <ac:spMk id="19" creationId="{00000000-0000-0000-0000-000000000000}"/>
          </ac:spMkLst>
        </pc:spChg>
      </pc:sldChg>
    </pc:docChg>
  </pc:docChgLst>
  <pc:docChgLst>
    <pc:chgData name="Juliet Barbieri" userId="117ef069-a2c6-46ef-85d0-e1e617ba5eb9" providerId="ADAL" clId="{8633A618-5EC0-4327-9DAC-1FEE4544AA76}"/>
    <pc:docChg chg="mod addSld delSld modSld">
      <pc:chgData name="Juliet Barbieri" userId="117ef069-a2c6-46ef-85d0-e1e617ba5eb9" providerId="ADAL" clId="{8633A618-5EC0-4327-9DAC-1FEE4544AA76}" dt="2023-04-19T09:44:32.210" v="4" actId="47"/>
      <pc:docMkLst>
        <pc:docMk/>
      </pc:docMkLst>
      <pc:sldChg chg="del">
        <pc:chgData name="Juliet Barbieri" userId="117ef069-a2c6-46ef-85d0-e1e617ba5eb9" providerId="ADAL" clId="{8633A618-5EC0-4327-9DAC-1FEE4544AA76}" dt="2023-04-19T09:44:32.210" v="4" actId="47"/>
        <pc:sldMkLst>
          <pc:docMk/>
          <pc:sldMk cId="3720307522" sldId="259"/>
        </pc:sldMkLst>
      </pc:sldChg>
      <pc:sldChg chg="del">
        <pc:chgData name="Juliet Barbieri" userId="117ef069-a2c6-46ef-85d0-e1e617ba5eb9" providerId="ADAL" clId="{8633A618-5EC0-4327-9DAC-1FEE4544AA76}" dt="2023-04-19T09:44:31.316" v="3" actId="47"/>
        <pc:sldMkLst>
          <pc:docMk/>
          <pc:sldMk cId="4095203281" sldId="260"/>
        </pc:sldMkLst>
      </pc:sldChg>
      <pc:sldChg chg="add del setBg">
        <pc:chgData name="Juliet Barbieri" userId="117ef069-a2c6-46ef-85d0-e1e617ba5eb9" providerId="ADAL" clId="{8633A618-5EC0-4327-9DAC-1FEE4544AA76}" dt="2023-04-19T09:44:21.357" v="2"/>
        <pc:sldMkLst>
          <pc:docMk/>
          <pc:sldMk cId="1797168882" sldId="284"/>
        </pc:sldMkLst>
      </pc:sldChg>
      <pc:sldChg chg="add del setBg">
        <pc:chgData name="Juliet Barbieri" userId="117ef069-a2c6-46ef-85d0-e1e617ba5eb9" providerId="ADAL" clId="{8633A618-5EC0-4327-9DAC-1FEE4544AA76}" dt="2023-04-19T09:44:21.357" v="2"/>
        <pc:sldMkLst>
          <pc:docMk/>
          <pc:sldMk cId="1167965892" sldId="285"/>
        </pc:sldMkLst>
      </pc:sldChg>
      <pc:sldChg chg="add del setBg">
        <pc:chgData name="Juliet Barbieri" userId="117ef069-a2c6-46ef-85d0-e1e617ba5eb9" providerId="ADAL" clId="{8633A618-5EC0-4327-9DAC-1FEE4544AA76}" dt="2023-04-19T09:44:21.357" v="2"/>
        <pc:sldMkLst>
          <pc:docMk/>
          <pc:sldMk cId="2310090917" sldId="286"/>
        </pc:sldMkLst>
      </pc:sldChg>
      <pc:sldChg chg="add del setBg">
        <pc:chgData name="Juliet Barbieri" userId="117ef069-a2c6-46ef-85d0-e1e617ba5eb9" providerId="ADAL" clId="{8633A618-5EC0-4327-9DAC-1FEE4544AA76}" dt="2023-04-19T09:44:21.357" v="2"/>
        <pc:sldMkLst>
          <pc:docMk/>
          <pc:sldMk cId="2868883102" sldId="28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192963A-7608-4E6D-B65F-CDEEA6EFA6CA}" type="datetimeFigureOut">
              <a:rPr lang="en-CA" smtClean="0"/>
              <a:t>2023-04-19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2CDA579-B88B-4006-8A1B-215F8E540D9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76419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33763" y="849313"/>
            <a:ext cx="3059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FD6048-CEBF-44D9-B3FF-7B9529083474}" type="slidenum">
              <a:rPr kumimoji="0" lang="nl-BE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nl-B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59026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33763" y="849313"/>
            <a:ext cx="3059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FD6048-CEBF-44D9-B3FF-7B9529083474}" type="slidenum">
              <a:rPr kumimoji="0" lang="nl-BE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nl-B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4939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33763" y="849313"/>
            <a:ext cx="3059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FD6048-CEBF-44D9-B3FF-7B9529083474}" type="slidenum">
              <a:rPr kumimoji="0" lang="nl-BE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nl-B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8673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433763" y="849313"/>
            <a:ext cx="3059112" cy="2293937"/>
          </a:xfrm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Times New Roman" pitchFamily="18" charset="0"/>
            </a:endParaRPr>
          </a:p>
        </p:txBody>
      </p:sp>
      <p:sp>
        <p:nvSpPr>
          <p:cNvPr id="8196" name="Slide Number Placeholder 3"/>
          <p:cNvSpPr txBox="1">
            <a:spLocks noGrp="1"/>
          </p:cNvSpPr>
          <p:nvPr/>
        </p:nvSpPr>
        <p:spPr bwMode="auto">
          <a:xfrm>
            <a:off x="5746623" y="6565035"/>
            <a:ext cx="4398239" cy="34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77" tIns="46589" rIns="93177" bIns="46589" anchor="b"/>
          <a:lstStyle>
            <a:lvl1pPr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FD6048-CEBF-44D9-B3FF-7B9529083474}" type="slidenum">
              <a:rPr kumimoji="0" lang="nl-BE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nl-BE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489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D73DF-3D2D-4789-A717-122944790F66}" type="datetime1">
              <a:rPr lang="en-CA" smtClean="0"/>
              <a:t>2023-04-19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600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71B39-9B4A-4B71-B59F-9A39167A7718}" type="datetime1">
              <a:rPr lang="en-CA" smtClean="0"/>
              <a:t>2023-04-19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6568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BF5F-5FB4-426D-BD4B-0E2B121B4AF2}" type="datetime1">
              <a:rPr lang="en-CA" smtClean="0"/>
              <a:t>2023-04-19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15710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0DE338-2E9B-4358-84B4-EBFE01BD215C}" type="datetime1">
              <a:rPr lang="en-CA" smtClean="0"/>
              <a:t>2023-04-19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32919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7B438-6A94-4F01-8944-C90951C064FB}" type="datetime1">
              <a:rPr lang="en-CA" smtClean="0"/>
              <a:t>2023-04-19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00991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DD95E6-C15C-42AF-9385-EA7FE3B90BD2}" type="datetime1">
              <a:rPr lang="en-CA" smtClean="0"/>
              <a:t>2023-04-19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328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666F4-F763-408D-9788-A8BBE78C8246}" type="datetime1">
              <a:rPr lang="en-CA" smtClean="0"/>
              <a:t>2023-04-19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1050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A741C-C720-4448-A393-4B3BFBF29E57}" type="datetime1">
              <a:rPr lang="en-CA" smtClean="0"/>
              <a:t>2023-04-19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7771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45563-3AB8-42E2-809E-9F93466E8D66}" type="datetime1">
              <a:rPr lang="en-CA" smtClean="0"/>
              <a:t>2023-04-19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31408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E6E38-5996-48DB-A9E6-BBF37969B3A0}" type="datetime1">
              <a:rPr lang="en-CA" smtClean="0"/>
              <a:t>2023-04-19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56869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41819-9804-41EA-B7B3-BC22597CED76}" type="datetime1">
              <a:rPr lang="en-CA" smtClean="0"/>
              <a:t>2023-04-19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3560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1E48D-098A-4113-884B-1B9EFBBEB237}" type="datetime1">
              <a:rPr lang="en-CA" smtClean="0"/>
              <a:t>2023-04-19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TIC Status Report Template - September 2022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F461D-71E2-4CB9-B161-BB1892C0233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8406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C32277A3-8216-C60C-28C1-B255328FA6EA}"/>
              </a:ext>
            </a:extLst>
          </p:cNvPr>
          <p:cNvSpPr txBox="1"/>
          <p:nvPr/>
        </p:nvSpPr>
        <p:spPr>
          <a:xfrm>
            <a:off x="0" y="3922373"/>
            <a:ext cx="9389533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r>
              <a:rPr kumimoji="0" lang="en-US" alt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Arial" panose="020B0604020202020204" pitchFamily="34" charset="0"/>
              </a:rPr>
              <a:t>Drag and drop the icons in the fields below (On track: project is running as planned - at Risk: potential roadblocks are anticipated/foreseen - Issue: roadblocks are present and impact progress).</a:t>
            </a:r>
          </a:p>
        </p:txBody>
      </p:sp>
      <p:graphicFrame>
        <p:nvGraphicFramePr>
          <p:cNvPr id="32790" name="Group 22"/>
          <p:cNvGraphicFramePr>
            <a:graphicFrameLocks/>
          </p:cNvGraphicFramePr>
          <p:nvPr/>
        </p:nvGraphicFramePr>
        <p:xfrm>
          <a:off x="47649" y="826228"/>
          <a:ext cx="9048702" cy="2907137"/>
        </p:xfrm>
        <a:graphic>
          <a:graphicData uri="http://schemas.openxmlformats.org/drawingml/2006/table">
            <a:tbl>
              <a:tblPr>
                <a:effectLst/>
                <a:tableStyleId>{775DCB02-9BB8-47FD-8907-85C794F793BA}</a:tableStyleId>
              </a:tblPr>
              <a:tblGrid>
                <a:gridCol w="30162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6234">
                  <a:extLst>
                    <a:ext uri="{9D8B030D-6E8A-4147-A177-3AD203B41FA5}">
                      <a16:colId xmlns:a16="http://schemas.microsoft.com/office/drawing/2014/main" val="490454207"/>
                    </a:ext>
                  </a:extLst>
                </a:gridCol>
                <a:gridCol w="3016234">
                  <a:extLst>
                    <a:ext uri="{9D8B030D-6E8A-4147-A177-3AD203B41FA5}">
                      <a16:colId xmlns:a16="http://schemas.microsoft.com/office/drawing/2014/main" val="3213553919"/>
                    </a:ext>
                  </a:extLst>
                </a:gridCol>
              </a:tblGrid>
              <a:tr h="30850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Project Name: </a:t>
                      </a:r>
                      <a:r>
                        <a:rPr kumimoji="0"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text</a:t>
                      </a:r>
                      <a:endParaRPr kumimoji="0" lang="en-US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Report date: </a:t>
                      </a:r>
                      <a:r>
                        <a:rPr kumimoji="0"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submission date</a:t>
                      </a: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188958"/>
                  </a:ext>
                </a:extLst>
              </a:tr>
              <a:tr h="305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Project Manager: </a:t>
                      </a:r>
                      <a:r>
                        <a:rPr kumimoji="0"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text</a:t>
                      </a:r>
                      <a:endParaRPr kumimoji="0" lang="en-US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25146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85000"/>
                        <a:buFontTx/>
                        <a:buNone/>
                        <a:tabLst>
                          <a:tab pos="1257300" algn="r"/>
                          <a:tab pos="1371600" algn="l"/>
                        </a:tabLst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Approved Budget: </a:t>
                      </a:r>
                      <a:r>
                        <a:rPr kumimoji="0"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€XXX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Project Timeline: </a:t>
                      </a:r>
                      <a:r>
                        <a:rPr kumimoji="0"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start date/ end date</a:t>
                      </a:r>
                      <a:endParaRPr kumimoji="0" lang="en-US" altLang="en-US" sz="1000" b="0" i="0" u="none" strike="sng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9239380"/>
                  </a:ext>
                </a:extLst>
              </a:tr>
              <a:tr h="3154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Project Sponsor: </a:t>
                      </a:r>
                      <a:r>
                        <a:rPr kumimoji="0"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text</a:t>
                      </a:r>
                      <a:endParaRPr kumimoji="0" lang="en-US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Budget Prediction: </a:t>
                      </a:r>
                      <a:r>
                        <a:rPr kumimoji="0"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choose between “</a:t>
                      </a:r>
                      <a:r>
                        <a:rPr kumimoji="0" lang="en-US" altLang="en-US" sz="10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Underspend/ On Plan/ Overspend</a:t>
                      </a:r>
                      <a:r>
                        <a:rPr kumimoji="0"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”</a:t>
                      </a:r>
                      <a:r>
                        <a:rPr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 </a:t>
                      </a:r>
                      <a:r>
                        <a:rPr kumimoji="0"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r>
                        <a:rPr kumimoji="0" lang="en-US" altLang="en-US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- if overspend by &gt;10% add details on slide 4</a:t>
                      </a:r>
                      <a:r>
                        <a:rPr lang="en-US" altLang="en-US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 </a:t>
                      </a:r>
                      <a:endParaRPr kumimoji="0" lang="en-US" altLang="en-US" sz="10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Reporting Period: </a:t>
                      </a:r>
                      <a:r>
                        <a:rPr kumimoji="0" lang="en-US" alt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enter reporting period dates</a:t>
                      </a: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637085"/>
                  </a:ext>
                </a:extLst>
              </a:tr>
              <a:tr h="1919662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Project Background and Context:</a:t>
                      </a:r>
                    </a:p>
                    <a:p>
                      <a:pPr marL="0" marR="0" lvl="0" indent="0" algn="just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Enter text– max 630 characters including space</a:t>
                      </a:r>
                      <a:endParaRPr kumimoji="0" lang="en-US" altLang="en-US" sz="11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</a:rPr>
                        <a:t>Project Objective: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Enter text– max 630 characters including space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000" b="1">
                          <a:solidFill>
                            <a:schemeClr val="tx1"/>
                          </a:solidFill>
                        </a:rPr>
                        <a:t>Project Deliverables:</a:t>
                      </a:r>
                    </a:p>
                    <a:p>
                      <a:pPr marL="0" marR="0" lvl="0" indent="0" algn="just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sz="1000" b="0">
                          <a:solidFill>
                            <a:schemeClr val="tx1"/>
                          </a:solidFill>
                        </a:rPr>
                        <a:t>Enter text– max 630 characters including space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3" name="Group 22">
            <a:extLst>
              <a:ext uri="{FF2B5EF4-FFF2-40B4-BE49-F238E27FC236}">
                <a16:creationId xmlns:a16="http://schemas.microsoft.com/office/drawing/2014/main" id="{DBE0A50C-2CFA-CBAE-7020-E7B3DD9D136D}"/>
              </a:ext>
            </a:extLst>
          </p:cNvPr>
          <p:cNvGraphicFramePr>
            <a:graphicFrameLocks/>
          </p:cNvGraphicFramePr>
          <p:nvPr/>
        </p:nvGraphicFramePr>
        <p:xfrm>
          <a:off x="47649" y="4153205"/>
          <a:ext cx="9052560" cy="1756279"/>
        </p:xfrm>
        <a:graphic>
          <a:graphicData uri="http://schemas.openxmlformats.org/drawingml/2006/table">
            <a:tbl>
              <a:tblPr>
                <a:effectLst/>
                <a:tableStyleId>{775DCB02-9BB8-47FD-8907-85C794F793BA}</a:tableStyleId>
              </a:tblPr>
              <a:tblGrid>
                <a:gridCol w="248684">
                  <a:extLst>
                    <a:ext uri="{9D8B030D-6E8A-4147-A177-3AD203B41FA5}">
                      <a16:colId xmlns:a16="http://schemas.microsoft.com/office/drawing/2014/main" val="3995335233"/>
                    </a:ext>
                  </a:extLst>
                </a:gridCol>
                <a:gridCol w="1260076">
                  <a:extLst>
                    <a:ext uri="{9D8B030D-6E8A-4147-A177-3AD203B41FA5}">
                      <a16:colId xmlns:a16="http://schemas.microsoft.com/office/drawing/2014/main" val="171996806"/>
                    </a:ext>
                  </a:extLst>
                </a:gridCol>
                <a:gridCol w="1271458">
                  <a:extLst>
                    <a:ext uri="{9D8B030D-6E8A-4147-A177-3AD203B41FA5}">
                      <a16:colId xmlns:a16="http://schemas.microsoft.com/office/drawing/2014/main" val="822206848"/>
                    </a:ext>
                  </a:extLst>
                </a:gridCol>
                <a:gridCol w="1397000">
                  <a:extLst>
                    <a:ext uri="{9D8B030D-6E8A-4147-A177-3AD203B41FA5}">
                      <a16:colId xmlns:a16="http://schemas.microsoft.com/office/drawing/2014/main" val="3449030749"/>
                    </a:ext>
                  </a:extLst>
                </a:gridCol>
                <a:gridCol w="592666">
                  <a:extLst>
                    <a:ext uri="{9D8B030D-6E8A-4147-A177-3AD203B41FA5}">
                      <a16:colId xmlns:a16="http://schemas.microsoft.com/office/drawing/2014/main" val="3779715898"/>
                    </a:ext>
                  </a:extLst>
                </a:gridCol>
                <a:gridCol w="778934">
                  <a:extLst>
                    <a:ext uri="{9D8B030D-6E8A-4147-A177-3AD203B41FA5}">
                      <a16:colId xmlns:a16="http://schemas.microsoft.com/office/drawing/2014/main" val="2606317545"/>
                    </a:ext>
                  </a:extLst>
                </a:gridCol>
                <a:gridCol w="1100666">
                  <a:extLst>
                    <a:ext uri="{9D8B030D-6E8A-4147-A177-3AD203B41FA5}">
                      <a16:colId xmlns:a16="http://schemas.microsoft.com/office/drawing/2014/main" val="380290692"/>
                    </a:ext>
                  </a:extLst>
                </a:gridCol>
                <a:gridCol w="2403076">
                  <a:extLst>
                    <a:ext uri="{9D8B030D-6E8A-4147-A177-3AD203B41FA5}">
                      <a16:colId xmlns:a16="http://schemas.microsoft.com/office/drawing/2014/main" val="234507788"/>
                    </a:ext>
                  </a:extLst>
                </a:gridCol>
              </a:tblGrid>
              <a:tr h="3048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10253F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Calibri"/>
                        </a:rPr>
                        <a:t>Overall Project: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/>
                      </a:endParaRP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Scope: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Schedule: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Budget: 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HR: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000" b="1" i="0" u="none" strike="noStrike" kern="1200" cap="none" spc="0" normalizeH="0" baseline="0" noProof="0">
                        <a:ln>
                          <a:noFill/>
                        </a:ln>
                        <a:effectLst/>
                        <a:highlight>
                          <a:srgbClr val="808080"/>
                        </a:highlight>
                        <a:uLnTx/>
                        <a:uFillTx/>
                        <a:latin typeface="Calibri Light"/>
                      </a:endParaRP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0739144"/>
                  </a:ext>
                </a:extLst>
              </a:tr>
              <a:tr h="230833">
                <a:tc>
                  <a:txBody>
                    <a:bodyPr/>
                    <a:lstStyle/>
                    <a:p>
                      <a:pPr marL="0" marR="0" lvl="0" indent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 Light"/>
                        </a:rPr>
                        <a:t>#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/>
                        </a:rPr>
                        <a:t>Selection </a:t>
                      </a:r>
                      <a:r>
                        <a:rPr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/>
                        </a:rPr>
                        <a:t>Committee/Accompaniers</a:t>
                      </a:r>
                      <a:r>
                        <a:rPr kumimoji="0"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/>
                        </a:rPr>
                        <a:t> Feedback from last session:</a:t>
                      </a: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en-US" sz="10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Arial"/>
                        </a:rPr>
                        <a:t>Team Response to Feedback:</a:t>
                      </a: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5" marR="68575" marT="34370" marB="34370"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959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5715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833">
                <a:tc>
                  <a:txBody>
                    <a:bodyPr/>
                    <a:lstStyle/>
                    <a:p>
                      <a:pPr marL="0" marR="0" lvl="0" indent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1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enter text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96221858"/>
                  </a:ext>
                </a:extLst>
              </a:tr>
              <a:tr h="230833">
                <a:tc>
                  <a:txBody>
                    <a:bodyPr/>
                    <a:lstStyle/>
                    <a:p>
                      <a:pPr marL="0" marR="0" lvl="0" indent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2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enter text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34527059"/>
                  </a:ext>
                </a:extLst>
              </a:tr>
              <a:tr h="230833">
                <a:tc>
                  <a:txBody>
                    <a:bodyPr/>
                    <a:lstStyle/>
                    <a:p>
                      <a:pPr marL="0" marR="0" lvl="0" indent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3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enter text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7641372"/>
                  </a:ext>
                </a:extLst>
              </a:tr>
              <a:tr h="230833">
                <a:tc>
                  <a:txBody>
                    <a:bodyPr/>
                    <a:lstStyle/>
                    <a:p>
                      <a:pPr marL="0" marR="0" lvl="0" indent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4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215123894"/>
                  </a:ext>
                </a:extLst>
              </a:tr>
              <a:tr h="297314">
                <a:tc>
                  <a:txBody>
                    <a:bodyPr/>
                    <a:lstStyle/>
                    <a:p>
                      <a:pPr marL="0" marR="0" lvl="0" indent="0" algn="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i="0" u="none" strike="noStrike" kern="1200" cap="none" spc="0" normalizeH="0" baseline="0" noProof="0">
                          <a:ln>
                            <a:noFill/>
                          </a:ln>
                          <a:effectLst/>
                          <a:uLnTx/>
                          <a:uFillTx/>
                          <a:latin typeface="Calibri Light"/>
                        </a:rPr>
                        <a:t>5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009097340"/>
                  </a:ext>
                </a:extLst>
              </a:tr>
            </a:tbl>
          </a:graphicData>
        </a:graphic>
      </p:graphicFrame>
      <p:sp>
        <p:nvSpPr>
          <p:cNvPr id="44" name="TextBox 43">
            <a:extLst>
              <a:ext uri="{FF2B5EF4-FFF2-40B4-BE49-F238E27FC236}">
                <a16:creationId xmlns:a16="http://schemas.microsoft.com/office/drawing/2014/main" id="{DD2D1977-53F5-FAD8-F1EF-7CDB6B97D2F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06418" y="6627168"/>
            <a:ext cx="46030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TIC Status Report Template – April 2023</a:t>
            </a:r>
            <a:endParaRPr kumimoji="0" lang="en-CA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7051EDE8-D81B-4863-F821-06EAB20E67AC}"/>
              </a:ext>
            </a:extLst>
          </p:cNvPr>
          <p:cNvSpPr txBox="1"/>
          <p:nvPr/>
        </p:nvSpPr>
        <p:spPr>
          <a:xfrm>
            <a:off x="14682" y="567276"/>
            <a:ext cx="1833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Project Overview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10710855-10EF-01CB-DA43-D700B93F5E2C}"/>
              </a:ext>
            </a:extLst>
          </p:cNvPr>
          <p:cNvSpPr txBox="1"/>
          <p:nvPr/>
        </p:nvSpPr>
        <p:spPr>
          <a:xfrm>
            <a:off x="14682" y="3734887"/>
            <a:ext cx="18339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Status Report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20E6E67-C80D-A2AF-1A17-5B08F8871111}"/>
              </a:ext>
            </a:extLst>
          </p:cNvPr>
          <p:cNvSpPr/>
          <p:nvPr/>
        </p:nvSpPr>
        <p:spPr>
          <a:xfrm>
            <a:off x="35140" y="0"/>
            <a:ext cx="9048702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				</a:t>
            </a:r>
            <a:r>
              <a:rPr kumimoji="0" lang="en-GB" altLang="en-US" sz="2400" b="1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TIC </a:t>
            </a:r>
            <a:r>
              <a:rPr kumimoji="0" lang="en-US" altLang="en-US" sz="2400" b="1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PROJECT STATUS REPORT</a:t>
            </a:r>
            <a:endParaRPr kumimoji="0" lang="en-GB" altLang="en-US" sz="2700" b="1" i="0" u="none" strike="noStrike" kern="1200" cap="none" spc="0" normalizeH="0" baseline="0" noProof="0">
              <a:ln w="0"/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E3CD834-B478-0F7C-50E3-9818A09B62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714" y="-60423"/>
            <a:ext cx="2058745" cy="768856"/>
          </a:xfrm>
          <a:prstGeom prst="rect">
            <a:avLst/>
          </a:prstGeom>
        </p:spPr>
      </p:pic>
      <p:sp>
        <p:nvSpPr>
          <p:cNvPr id="11" name="Chevron 1">
            <a:extLst>
              <a:ext uri="{FF2B5EF4-FFF2-40B4-BE49-F238E27FC236}">
                <a16:creationId xmlns:a16="http://schemas.microsoft.com/office/drawing/2014/main" id="{2CB66C34-9A87-663D-9767-B700DFED4B01}"/>
              </a:ext>
            </a:extLst>
          </p:cNvPr>
          <p:cNvSpPr/>
          <p:nvPr/>
        </p:nvSpPr>
        <p:spPr bwMode="auto">
          <a:xfrm>
            <a:off x="5817889" y="159897"/>
            <a:ext cx="675084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PLAN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Chevron 25">
            <a:extLst>
              <a:ext uri="{FF2B5EF4-FFF2-40B4-BE49-F238E27FC236}">
                <a16:creationId xmlns:a16="http://schemas.microsoft.com/office/drawing/2014/main" id="{AFC8290B-C0E1-7D86-1C14-C2084C97AFE6}"/>
              </a:ext>
            </a:extLst>
          </p:cNvPr>
          <p:cNvSpPr/>
          <p:nvPr/>
        </p:nvSpPr>
        <p:spPr bwMode="auto">
          <a:xfrm>
            <a:off x="6492890" y="159897"/>
            <a:ext cx="870550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EXECUTE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Chevron 28">
            <a:extLst>
              <a:ext uri="{FF2B5EF4-FFF2-40B4-BE49-F238E27FC236}">
                <a16:creationId xmlns:a16="http://schemas.microsoft.com/office/drawing/2014/main" id="{13C6A581-CDA2-2899-DE35-51EE4E8D155A}"/>
              </a:ext>
            </a:extLst>
          </p:cNvPr>
          <p:cNvSpPr/>
          <p:nvPr/>
        </p:nvSpPr>
        <p:spPr bwMode="auto">
          <a:xfrm>
            <a:off x="7363440" y="159897"/>
            <a:ext cx="956685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EVALUATE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Chevron 30">
            <a:extLst>
              <a:ext uri="{FF2B5EF4-FFF2-40B4-BE49-F238E27FC236}">
                <a16:creationId xmlns:a16="http://schemas.microsoft.com/office/drawing/2014/main" id="{4BAE3C9B-CFD9-9DF1-08CF-4772B6872DFA}"/>
              </a:ext>
            </a:extLst>
          </p:cNvPr>
          <p:cNvSpPr/>
          <p:nvPr/>
        </p:nvSpPr>
        <p:spPr bwMode="auto">
          <a:xfrm>
            <a:off x="8297632" y="163928"/>
            <a:ext cx="747067" cy="262359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REVISE</a:t>
            </a:r>
            <a:endParaRPr kumimoji="0" lang="en-US" sz="1000" b="1" i="0" u="none" strike="noStrike" kern="1200" cap="none" spc="0" normalizeH="0" baseline="0" noProof="0" err="1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6E37E29C-2FEB-1905-C61B-98F109964CA4}"/>
              </a:ext>
            </a:extLst>
          </p:cNvPr>
          <p:cNvSpPr/>
          <p:nvPr/>
        </p:nvSpPr>
        <p:spPr>
          <a:xfrm>
            <a:off x="7092907" y="4207851"/>
            <a:ext cx="188780" cy="188780"/>
          </a:xfrm>
          <a:prstGeom prst="ellipse">
            <a:avLst/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E959BDE-2B98-4285-9EAE-891C2FCC4FF2}"/>
              </a:ext>
            </a:extLst>
          </p:cNvPr>
          <p:cNvSpPr/>
          <p:nvPr/>
        </p:nvSpPr>
        <p:spPr>
          <a:xfrm>
            <a:off x="7203780" y="4186825"/>
            <a:ext cx="67689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On Track</a:t>
            </a:r>
            <a:endParaRPr kumimoji="0" lang="en-CA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7D36DFE1-7EE3-A0F1-CEF4-7C4D842E18D8}"/>
              </a:ext>
            </a:extLst>
          </p:cNvPr>
          <p:cNvSpPr>
            <a:spLocks/>
          </p:cNvSpPr>
          <p:nvPr/>
        </p:nvSpPr>
        <p:spPr>
          <a:xfrm>
            <a:off x="7922381" y="4186825"/>
            <a:ext cx="57323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At Risk</a:t>
            </a:r>
            <a:endParaRPr kumimoji="0" lang="en-CA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Isosceles Triangle 29">
            <a:extLst>
              <a:ext uri="{FF2B5EF4-FFF2-40B4-BE49-F238E27FC236}">
                <a16:creationId xmlns:a16="http://schemas.microsoft.com/office/drawing/2014/main" id="{6138411E-4E69-72F0-5722-2452EC0DC416}"/>
              </a:ext>
            </a:extLst>
          </p:cNvPr>
          <p:cNvSpPr/>
          <p:nvPr/>
        </p:nvSpPr>
        <p:spPr>
          <a:xfrm>
            <a:off x="7769720" y="4207851"/>
            <a:ext cx="240396" cy="188780"/>
          </a:xfrm>
          <a:prstGeom prst="triangle">
            <a:avLst/>
          </a:prstGeom>
          <a:solidFill>
            <a:srgbClr val="FFC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26A1F36-F851-D525-8741-2FBA6358EA7F}"/>
              </a:ext>
            </a:extLst>
          </p:cNvPr>
          <p:cNvSpPr/>
          <p:nvPr/>
        </p:nvSpPr>
        <p:spPr>
          <a:xfrm>
            <a:off x="8546589" y="4186825"/>
            <a:ext cx="421910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9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Issue</a:t>
            </a:r>
            <a:endParaRPr kumimoji="0" lang="en-CA" sz="16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456CFCBC-5DF6-8C06-86A5-1A873F1BC7EA}"/>
              </a:ext>
            </a:extLst>
          </p:cNvPr>
          <p:cNvSpPr/>
          <p:nvPr/>
        </p:nvSpPr>
        <p:spPr>
          <a:xfrm>
            <a:off x="8436799" y="4207851"/>
            <a:ext cx="170917" cy="188780"/>
          </a:xfrm>
          <a:prstGeom prst="rect">
            <a:avLst/>
          </a:prstGeom>
          <a:solidFill>
            <a:srgbClr val="FB4355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CA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highlight>
                <a:srgbClr val="FFFF00"/>
              </a:highligh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68883102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5140" y="0"/>
            <a:ext cx="9048702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				</a:t>
            </a:r>
            <a:r>
              <a:rPr kumimoji="0" lang="en-GB" altLang="en-US" sz="2400" b="1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TIC </a:t>
            </a:r>
            <a:r>
              <a:rPr kumimoji="0" lang="en-US" altLang="en-US" sz="2400" b="1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PROJECT STATUS REPORT</a:t>
            </a:r>
            <a:endParaRPr kumimoji="0" lang="en-GB" altLang="en-US" sz="2700" b="1" i="0" u="none" strike="noStrike" kern="1200" cap="none" spc="0" normalizeH="0" baseline="0" noProof="0">
              <a:ln w="0"/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0994165D-4CD8-45C7-9DD7-6F8C0897DF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714" y="-60423"/>
            <a:ext cx="2058745" cy="768856"/>
          </a:xfrm>
          <a:prstGeom prst="rect">
            <a:avLst/>
          </a:prstGeom>
        </p:spPr>
      </p:pic>
      <p:sp>
        <p:nvSpPr>
          <p:cNvPr id="2" name="Chevron 1"/>
          <p:cNvSpPr/>
          <p:nvPr/>
        </p:nvSpPr>
        <p:spPr bwMode="auto">
          <a:xfrm>
            <a:off x="5817889" y="159897"/>
            <a:ext cx="675084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PLAN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6" name="Chevron 25"/>
          <p:cNvSpPr/>
          <p:nvPr/>
        </p:nvSpPr>
        <p:spPr bwMode="auto">
          <a:xfrm>
            <a:off x="6492890" y="159897"/>
            <a:ext cx="870550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EXECUTE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Chevron 28"/>
          <p:cNvSpPr/>
          <p:nvPr/>
        </p:nvSpPr>
        <p:spPr bwMode="auto">
          <a:xfrm>
            <a:off x="7363440" y="159897"/>
            <a:ext cx="956685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EVALUATE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31" name="Chevron 30"/>
          <p:cNvSpPr/>
          <p:nvPr/>
        </p:nvSpPr>
        <p:spPr bwMode="auto">
          <a:xfrm>
            <a:off x="8297632" y="163928"/>
            <a:ext cx="747067" cy="262359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REVISE</a:t>
            </a:r>
            <a:endParaRPr kumimoji="0" lang="en-US" sz="1000" b="1" i="0" u="none" strike="noStrike" kern="1200" cap="none" spc="0" normalizeH="0" baseline="0" noProof="0" err="1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2D64548-E7D6-759C-698B-1B46B0B162B6}"/>
              </a:ext>
            </a:extLst>
          </p:cNvPr>
          <p:cNvGraphicFramePr>
            <a:graphicFrameLocks noGrp="1"/>
          </p:cNvGraphicFramePr>
          <p:nvPr/>
        </p:nvGraphicFramePr>
        <p:xfrm>
          <a:off x="35140" y="658729"/>
          <a:ext cx="9048702" cy="5968439"/>
        </p:xfrm>
        <a:graphic>
          <a:graphicData uri="http://schemas.openxmlformats.org/drawingml/2006/table">
            <a:tbl>
              <a:tblPr>
                <a:effectLst/>
                <a:tableStyleId>{775DCB02-9BB8-47FD-8907-85C794F793BA}</a:tableStyleId>
              </a:tblPr>
              <a:tblGrid>
                <a:gridCol w="4524351">
                  <a:extLst>
                    <a:ext uri="{9D8B030D-6E8A-4147-A177-3AD203B41FA5}">
                      <a16:colId xmlns:a16="http://schemas.microsoft.com/office/drawing/2014/main" val="3723681046"/>
                    </a:ext>
                  </a:extLst>
                </a:gridCol>
                <a:gridCol w="4524351">
                  <a:extLst>
                    <a:ext uri="{9D8B030D-6E8A-4147-A177-3AD203B41FA5}">
                      <a16:colId xmlns:a16="http://schemas.microsoft.com/office/drawing/2014/main" val="286178356"/>
                    </a:ext>
                  </a:extLst>
                </a:gridCol>
              </a:tblGrid>
              <a:tr h="474680"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Summary of Accomplishments during this Reporting Period </a:t>
                      </a:r>
                    </a:p>
                    <a:p>
                      <a:pPr marL="0" marR="0" lvl="0" indent="0" algn="l" defTabSz="457200" rtl="0" eaLnBrk="0" fontAlgn="auto" latinLnBrk="0" hangingPunct="0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Accomplishments: What was achieved since the last 6-month reporting period versus what was initially planned (activities and deliverables)?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Summary of Ongoing Activities and Next Steps for Next Reporting Period</a:t>
                      </a:r>
                    </a:p>
                    <a:p>
                      <a:pPr marL="0" marR="0" lvl="0" indent="0" algn="l" defTabSz="457200" rtl="0" eaLnBrk="0" fontAlgn="auto" latinLnBrk="0" hangingPunct="0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key activities and deliverables will take place over the next 6-month period? What are some key next steps?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6656601"/>
                  </a:ext>
                </a:extLst>
              </a:tr>
              <a:tr h="3009005">
                <a:tc>
                  <a:txBody>
                    <a:bodyPr/>
                    <a:lstStyle/>
                    <a:p>
                      <a:pPr marL="171450" marR="0" lvl="0" indent="-17145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Pct val="7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altLang="en-US" sz="1000">
                          <a:latin typeface="+mn-lt"/>
                          <a:cs typeface="Arial" panose="020B0604020202020204" pitchFamily="34" charset="0"/>
                        </a:rPr>
                        <a:t>Enter text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altLang="en-US" sz="1000">
                          <a:latin typeface="+mn-lt"/>
                          <a:cs typeface="Arial" panose="020B0604020202020204" pitchFamily="34" charset="0"/>
                        </a:rPr>
                        <a:t>Enter text</a:t>
                      </a: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2858232"/>
                  </a:ext>
                </a:extLst>
              </a:tr>
              <a:tr h="474680"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Key Insights and Lessons Learned</a:t>
                      </a:r>
                    </a:p>
                    <a:p>
                      <a:pPr marL="0" marR="0" lvl="0" indent="0" algn="l" defTabSz="457200" rtl="0" eaLnBrk="0" fontAlgn="auto" latinLnBrk="0" hangingPunct="0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9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What lessons have you and your team learned to-date? What does transformation mean to you and your team?</a:t>
                      </a:r>
                      <a:endParaRPr kumimoji="0" lang="en-US" altLang="en-US" sz="1100" b="1" i="0" u="none" strike="noStrike" kern="1200" cap="none" spc="0" normalizeH="0" baseline="3000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US" altLang="en-US" sz="11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</a:rPr>
                        <a:t>Key Results to Date (output, outcomes, impact metrics)</a:t>
                      </a:r>
                    </a:p>
                    <a:p>
                      <a:pPr marL="0" marR="0" lvl="0" indent="0" algn="l" defTabSz="457200" rtl="0" eaLnBrk="0" fontAlgn="auto" latinLnBrk="0" hangingPunct="0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ct val="70000"/>
                        <a:buFontTx/>
                        <a:buNone/>
                        <a:tabLst/>
                        <a:defRPr/>
                      </a:pPr>
                      <a:r>
                        <a:rPr kumimoji="0" lang="en-GB" altLang="en-US" sz="9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Compared with project targets - include </a:t>
                      </a:r>
                      <a:r>
                        <a:rPr kumimoji="0" lang="en-GB" altLang="en-US" sz="900" b="0" i="1" u="none" strike="noStrike" kern="1200" cap="none" spc="0" normalizeH="0" baseline="0" noProof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LogFrame</a:t>
                      </a:r>
                      <a:r>
                        <a:rPr kumimoji="0" lang="en-GB" altLang="en-US" sz="900" b="0" i="1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or metrics template as appendix if appropriate</a:t>
                      </a:r>
                      <a:endParaRPr kumimoji="0" lang="en-US" altLang="en-US" sz="1100" b="1" i="0" u="none" strike="noStrike" kern="1200" cap="none" spc="0" normalizeH="0" baseline="3000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998660"/>
                  </a:ext>
                </a:extLst>
              </a:tr>
              <a:tr h="2010074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altLang="en-US" sz="1000">
                          <a:latin typeface="+mn-lt"/>
                          <a:cs typeface="Arial" panose="020B0604020202020204" pitchFamily="34" charset="0"/>
                        </a:rPr>
                        <a:t>Enter text</a:t>
                      </a:r>
                      <a:endParaRPr kumimoji="0" lang="en-US" altLang="en-US" sz="10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10253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457200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70000"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CA" altLang="en-US" sz="1000">
                          <a:latin typeface="+mn-lt"/>
                          <a:cs typeface="Arial" panose="020B0604020202020204" pitchFamily="34" charset="0"/>
                        </a:rPr>
                        <a:t>Enter text</a:t>
                      </a:r>
                      <a:endParaRPr kumimoji="0" lang="en-US" altLang="en-US" sz="1000" b="1" i="0" u="none" strike="noStrike" kern="1200" cap="none" spc="0" normalizeH="0" baseline="3000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68575" marR="68575" marT="34370" marB="34370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537095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B6F0AA75-E29E-F3C2-88EA-59A97DF9B6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06418" y="6627168"/>
            <a:ext cx="46030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TIC Status Report Template - April 2023</a:t>
            </a:r>
            <a:endParaRPr kumimoji="0" lang="en-CA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97168882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21318" y="621780"/>
            <a:ext cx="8884740" cy="24622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Key Milestones and Indicators</a:t>
            </a: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-21318" y="4080836"/>
            <a:ext cx="8884740" cy="316729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r>
              <a:rPr kumimoji="0" lang="fr-BE" sz="1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Risks, Issues and Challenges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257175" marR="0" lvl="0" indent="-257175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Char char="•"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AB99344-816E-4B36-BA61-DE2624D02A4E}"/>
              </a:ext>
            </a:extLst>
          </p:cNvPr>
          <p:cNvGraphicFramePr>
            <a:graphicFrameLocks noGrp="1"/>
          </p:cNvGraphicFramePr>
          <p:nvPr/>
        </p:nvGraphicFramePr>
        <p:xfrm>
          <a:off x="45720" y="1064142"/>
          <a:ext cx="9052560" cy="301839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810512">
                  <a:extLst>
                    <a:ext uri="{9D8B030D-6E8A-4147-A177-3AD203B41FA5}">
                      <a16:colId xmlns:a16="http://schemas.microsoft.com/office/drawing/2014/main" val="2707827891"/>
                    </a:ext>
                  </a:extLst>
                </a:gridCol>
                <a:gridCol w="2432893">
                  <a:extLst>
                    <a:ext uri="{9D8B030D-6E8A-4147-A177-3AD203B41FA5}">
                      <a16:colId xmlns:a16="http://schemas.microsoft.com/office/drawing/2014/main" val="4010053245"/>
                    </a:ext>
                  </a:extLst>
                </a:gridCol>
                <a:gridCol w="1696762">
                  <a:extLst>
                    <a:ext uri="{9D8B030D-6E8A-4147-A177-3AD203B41FA5}">
                      <a16:colId xmlns:a16="http://schemas.microsoft.com/office/drawing/2014/main" val="574855921"/>
                    </a:ext>
                  </a:extLst>
                </a:gridCol>
                <a:gridCol w="2163814">
                  <a:extLst>
                    <a:ext uri="{9D8B030D-6E8A-4147-A177-3AD203B41FA5}">
                      <a16:colId xmlns:a16="http://schemas.microsoft.com/office/drawing/2014/main" val="708879645"/>
                    </a:ext>
                  </a:extLst>
                </a:gridCol>
                <a:gridCol w="948579">
                  <a:extLst>
                    <a:ext uri="{9D8B030D-6E8A-4147-A177-3AD203B41FA5}">
                      <a16:colId xmlns:a16="http://schemas.microsoft.com/office/drawing/2014/main" val="3570457826"/>
                    </a:ext>
                  </a:extLst>
                </a:gridCol>
              </a:tblGrid>
              <a:tr h="279480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Key Milestones </a:t>
                      </a:r>
                      <a:endParaRPr kumimoji="0" lang="en-GB" altLang="en-US" sz="1000" b="1" i="0" u="none" strike="noStrike" cap="none" normalizeH="0" baseline="3000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mpd="sng">
                      <a:noFill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Description of Milestones</a:t>
                      </a:r>
                      <a:endParaRPr kumimoji="0" lang="en-GB" altLang="en-US" sz="1000" b="1" i="0" u="none" strike="noStrike" cap="none" normalizeH="0" baseline="3000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Due Date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(expected/actual)</a:t>
                      </a:r>
                      <a:endParaRPr kumimoji="0" lang="en-GB" altLang="en-US" sz="1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Corresponding Milestone Indicators / Metrics</a:t>
                      </a:r>
                      <a:endParaRPr kumimoji="0" lang="en-GB" altLang="en-US" sz="1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n-US" sz="100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Status</a:t>
                      </a:r>
                      <a:r>
                        <a:rPr kumimoji="0" lang="en-GB" altLang="en-US" sz="1100" u="none" strike="noStrike" cap="none" normalizeH="0" baseline="0" noProof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kumimoji="0" lang="en-GB" altLang="en-US" sz="800" b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(on track, at risk, issue)</a:t>
                      </a:r>
                      <a:endParaRPr kumimoji="0" lang="en-GB" altLang="en-US" sz="1100" b="0" i="1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656210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68929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90170" indent="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15140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667846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177800" indent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56174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74930" marR="895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930" marR="177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/>
                    </a:p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135613"/>
                  </a:ext>
                </a:extLst>
              </a:tr>
              <a:tr h="440266">
                <a:tc>
                  <a:txBody>
                    <a:bodyPr/>
                    <a:lstStyle/>
                    <a:p>
                      <a:pPr marL="74930" marR="895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930" marR="89535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74930" marR="17780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endParaRPr lang="en-GB" sz="1100" kern="1200" noProof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30480" marB="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100" noProof="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85216"/>
                  </a:ext>
                </a:extLst>
              </a:tr>
            </a:tbl>
          </a:graphicData>
        </a:graphic>
      </p:graphicFrame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038F3D05-65DD-4C53-98F4-BF105C644C34}"/>
              </a:ext>
            </a:extLst>
          </p:cNvPr>
          <p:cNvGraphicFramePr>
            <a:graphicFrameLocks noGrp="1"/>
          </p:cNvGraphicFramePr>
          <p:nvPr/>
        </p:nvGraphicFramePr>
        <p:xfrm>
          <a:off x="45720" y="4609779"/>
          <a:ext cx="9052560" cy="18876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3174">
                  <a:extLst>
                    <a:ext uri="{9D8B030D-6E8A-4147-A177-3AD203B41FA5}">
                      <a16:colId xmlns:a16="http://schemas.microsoft.com/office/drawing/2014/main" val="2707827891"/>
                    </a:ext>
                  </a:extLst>
                </a:gridCol>
                <a:gridCol w="4075476">
                  <a:extLst>
                    <a:ext uri="{9D8B030D-6E8A-4147-A177-3AD203B41FA5}">
                      <a16:colId xmlns:a16="http://schemas.microsoft.com/office/drawing/2014/main" val="4010053245"/>
                    </a:ext>
                  </a:extLst>
                </a:gridCol>
                <a:gridCol w="4523910">
                  <a:extLst>
                    <a:ext uri="{9D8B030D-6E8A-4147-A177-3AD203B41FA5}">
                      <a16:colId xmlns:a16="http://schemas.microsoft.com/office/drawing/2014/main" val="574855921"/>
                    </a:ext>
                  </a:extLst>
                </a:gridCol>
              </a:tblGrid>
              <a:tr h="258554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R/I</a:t>
                      </a:r>
                      <a:endParaRPr kumimoji="0" lang="en-US" altLang="en-US" sz="1000" b="1" i="0" u="none" strike="noStrike" cap="none" normalizeH="0" baseline="3000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mpd="sng">
                      <a:noFill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Description of Risk / Issue</a:t>
                      </a: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Mitigation Measures / </a:t>
                      </a:r>
                      <a:r>
                        <a:rPr lang="en-US" altLang="en-US" sz="10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Actions</a:t>
                      </a:r>
                      <a:endParaRPr kumimoji="0" lang="en-US" sz="1000" b="1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/>
                      </a:endParaRP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656210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pPr algn="ctr"/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68929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pPr algn="ctr"/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15140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pPr algn="ctr"/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667846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pPr algn="ctr"/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56174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1A247E9-1C34-37E6-E099-95D5C95D9878}"/>
              </a:ext>
            </a:extLst>
          </p:cNvPr>
          <p:cNvSpPr txBox="1"/>
          <p:nvPr/>
        </p:nvSpPr>
        <p:spPr>
          <a:xfrm>
            <a:off x="-21318" y="817594"/>
            <a:ext cx="719757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r>
              <a:rPr kumimoji="0" lang="en-US" altLang="en-US" sz="9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Key Milestones: </a:t>
            </a:r>
            <a:r>
              <a:rPr kumimoji="0" lang="en-US" alt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Arial" panose="020B0604020202020204" pitchFamily="34" charset="0"/>
              </a:rPr>
              <a:t>Significant point or event in a project. List all major project milestones with an update on progress status and deadlines.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183C59-ACBB-46DF-CBE5-2414C624DABC}"/>
              </a:ext>
            </a:extLst>
          </p:cNvPr>
          <p:cNvSpPr txBox="1"/>
          <p:nvPr/>
        </p:nvSpPr>
        <p:spPr>
          <a:xfrm>
            <a:off x="-21318" y="4263403"/>
            <a:ext cx="86357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r>
              <a:rPr kumimoji="0" lang="en-US" alt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Tahoma" panose="020B0604030504040204" pitchFamily="34" charset="0"/>
                <a:cs typeface="Arial" panose="020B0604020202020204" pitchFamily="34" charset="0"/>
              </a:rPr>
              <a:t>Risk / Issue. </a:t>
            </a:r>
            <a:r>
              <a:rPr kumimoji="0" lang="en-US" alt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A risk is a potential issue that may happen. An issue is a problem that has already happened and is blocking progress.</a:t>
            </a: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r>
              <a:rPr kumimoji="0" lang="en-US" altLang="en-US" sz="900" b="0" i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Mitigation:  What was done to mitigate this risk / issue?</a:t>
            </a:r>
            <a:endParaRPr kumimoji="0" lang="en-US" altLang="en-US" sz="9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FFF90E-5F56-B238-356F-9BA406B04B0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06418" y="6627168"/>
            <a:ext cx="46030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TIC Status Report Template - April 2023</a:t>
            </a:r>
            <a:endParaRPr kumimoji="0" lang="en-CA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3C8A2C89-60F9-751A-2B72-5A3D35E755E6}"/>
              </a:ext>
            </a:extLst>
          </p:cNvPr>
          <p:cNvGrpSpPr/>
          <p:nvPr/>
        </p:nvGrpSpPr>
        <p:grpSpPr>
          <a:xfrm>
            <a:off x="6812041" y="709095"/>
            <a:ext cx="1028281" cy="246221"/>
            <a:chOff x="7804947" y="1510962"/>
            <a:chExt cx="1028281" cy="246221"/>
          </a:xfrm>
        </p:grpSpPr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69A13A0-F8B9-B53A-7A5F-290418FFC60E}"/>
                </a:ext>
              </a:extLst>
            </p:cNvPr>
            <p:cNvSpPr/>
            <p:nvPr/>
          </p:nvSpPr>
          <p:spPr>
            <a:xfrm>
              <a:off x="7804947" y="1539682"/>
              <a:ext cx="188780" cy="188780"/>
            </a:xfrm>
            <a:prstGeom prst="ellipse">
              <a:avLst/>
            </a:prstGeom>
            <a:solidFill>
              <a:srgbClr val="00B05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A6BDA78C-9753-E9EC-B68E-39D8B2C4A5D6}"/>
                </a:ext>
              </a:extLst>
            </p:cNvPr>
            <p:cNvSpPr/>
            <p:nvPr/>
          </p:nvSpPr>
          <p:spPr>
            <a:xfrm>
              <a:off x="7968880" y="1510962"/>
              <a:ext cx="864348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On Track</a:t>
              </a: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7C971C0-11EE-0628-3191-EF411B09D71C}"/>
              </a:ext>
            </a:extLst>
          </p:cNvPr>
          <p:cNvGrpSpPr/>
          <p:nvPr/>
        </p:nvGrpSpPr>
        <p:grpSpPr>
          <a:xfrm>
            <a:off x="7651027" y="697779"/>
            <a:ext cx="1212395" cy="246221"/>
            <a:chOff x="7815945" y="2008352"/>
            <a:chExt cx="1212395" cy="246221"/>
          </a:xfrm>
        </p:grpSpPr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7C0C199-C1B8-CC6B-A565-C68762E2B8D8}"/>
                </a:ext>
              </a:extLst>
            </p:cNvPr>
            <p:cNvSpPr/>
            <p:nvPr/>
          </p:nvSpPr>
          <p:spPr>
            <a:xfrm>
              <a:off x="8025135" y="2008352"/>
              <a:ext cx="1003205" cy="24622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At Risk</a:t>
              </a: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DDFF2934-2CF9-A35E-18D8-A2A3BAA4DC08}"/>
                </a:ext>
              </a:extLst>
            </p:cNvPr>
            <p:cNvSpPr/>
            <p:nvPr/>
          </p:nvSpPr>
          <p:spPr>
            <a:xfrm>
              <a:off x="7815945" y="2037072"/>
              <a:ext cx="240396" cy="188780"/>
            </a:xfrm>
            <a:prstGeom prst="triangle">
              <a:avLst/>
            </a:prstGeom>
            <a:solidFill>
              <a:srgbClr val="FFC000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0B2420BD-3317-0262-2A3D-51C4F8D5F245}"/>
              </a:ext>
            </a:extLst>
          </p:cNvPr>
          <p:cNvGrpSpPr/>
          <p:nvPr/>
        </p:nvGrpSpPr>
        <p:grpSpPr>
          <a:xfrm>
            <a:off x="8433451" y="701643"/>
            <a:ext cx="583352" cy="246221"/>
            <a:chOff x="8249876" y="645214"/>
            <a:chExt cx="583352" cy="246221"/>
          </a:xfrm>
        </p:grpSpPr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605AA0F1-26FD-8F03-CB4D-A24BAC5F3EB8}"/>
                </a:ext>
              </a:extLst>
            </p:cNvPr>
            <p:cNvSpPr/>
            <p:nvPr/>
          </p:nvSpPr>
          <p:spPr>
            <a:xfrm>
              <a:off x="8385670" y="645214"/>
              <a:ext cx="447558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000" b="0" i="0" u="none" strike="noStrike" kern="120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Arial" panose="020B0604020202020204" pitchFamily="34" charset="0"/>
                </a:rPr>
                <a:t>Issue</a:t>
              </a: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21C7E965-9D3B-FAF2-7BBE-94BC1059C694}"/>
                </a:ext>
              </a:extLst>
            </p:cNvPr>
            <p:cNvSpPr/>
            <p:nvPr/>
          </p:nvSpPr>
          <p:spPr>
            <a:xfrm>
              <a:off x="8249876" y="657636"/>
              <a:ext cx="170917" cy="188780"/>
            </a:xfrm>
            <a:prstGeom prst="rect">
              <a:avLst/>
            </a:prstGeom>
            <a:solidFill>
              <a:srgbClr val="FB4355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CA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highlight>
                  <a:srgbClr val="FFFF00"/>
                </a:highligh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91AF40F6-9D40-F3EC-3624-A8D08F8EE76B}"/>
              </a:ext>
            </a:extLst>
          </p:cNvPr>
          <p:cNvSpPr/>
          <p:nvPr/>
        </p:nvSpPr>
        <p:spPr>
          <a:xfrm>
            <a:off x="35140" y="0"/>
            <a:ext cx="9048702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				</a:t>
            </a:r>
            <a:r>
              <a:rPr kumimoji="0" lang="en-GB" altLang="en-US" sz="2400" b="1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TIC </a:t>
            </a:r>
            <a:r>
              <a:rPr kumimoji="0" lang="en-US" altLang="en-US" sz="2400" b="1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PROJECT STATUS REPORT</a:t>
            </a:r>
            <a:endParaRPr kumimoji="0" lang="en-GB" altLang="en-US" sz="2700" b="1" i="0" u="none" strike="noStrike" kern="1200" cap="none" spc="0" normalizeH="0" baseline="0" noProof="0">
              <a:ln w="0"/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8BD7DE5-1F5E-CF02-EEA0-F03A68209C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714" y="-60423"/>
            <a:ext cx="2058745" cy="768856"/>
          </a:xfrm>
          <a:prstGeom prst="rect">
            <a:avLst/>
          </a:prstGeom>
        </p:spPr>
      </p:pic>
      <p:sp>
        <p:nvSpPr>
          <p:cNvPr id="40" name="Chevron 1">
            <a:extLst>
              <a:ext uri="{FF2B5EF4-FFF2-40B4-BE49-F238E27FC236}">
                <a16:creationId xmlns:a16="http://schemas.microsoft.com/office/drawing/2014/main" id="{B9DCD099-88F8-5AA4-24E4-C8CA425032DA}"/>
              </a:ext>
            </a:extLst>
          </p:cNvPr>
          <p:cNvSpPr/>
          <p:nvPr/>
        </p:nvSpPr>
        <p:spPr bwMode="auto">
          <a:xfrm>
            <a:off x="5817889" y="159897"/>
            <a:ext cx="675084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PLAN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Chevron 25">
            <a:extLst>
              <a:ext uri="{FF2B5EF4-FFF2-40B4-BE49-F238E27FC236}">
                <a16:creationId xmlns:a16="http://schemas.microsoft.com/office/drawing/2014/main" id="{F0D2C509-2F44-3E01-3012-79AFEA710406}"/>
              </a:ext>
            </a:extLst>
          </p:cNvPr>
          <p:cNvSpPr/>
          <p:nvPr/>
        </p:nvSpPr>
        <p:spPr bwMode="auto">
          <a:xfrm>
            <a:off x="6492890" y="159897"/>
            <a:ext cx="870550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EXECUTE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Chevron 28">
            <a:extLst>
              <a:ext uri="{FF2B5EF4-FFF2-40B4-BE49-F238E27FC236}">
                <a16:creationId xmlns:a16="http://schemas.microsoft.com/office/drawing/2014/main" id="{4513C545-4766-16BA-472F-3316728863BA}"/>
              </a:ext>
            </a:extLst>
          </p:cNvPr>
          <p:cNvSpPr/>
          <p:nvPr/>
        </p:nvSpPr>
        <p:spPr bwMode="auto">
          <a:xfrm>
            <a:off x="7363440" y="159897"/>
            <a:ext cx="956685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EVALUATE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Chevron 30">
            <a:extLst>
              <a:ext uri="{FF2B5EF4-FFF2-40B4-BE49-F238E27FC236}">
                <a16:creationId xmlns:a16="http://schemas.microsoft.com/office/drawing/2014/main" id="{AE148E91-B042-54A3-3AC0-7D99C9445D60}"/>
              </a:ext>
            </a:extLst>
          </p:cNvPr>
          <p:cNvSpPr/>
          <p:nvPr/>
        </p:nvSpPr>
        <p:spPr bwMode="auto">
          <a:xfrm>
            <a:off x="8297632" y="163928"/>
            <a:ext cx="747067" cy="262359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REVISE</a:t>
            </a:r>
            <a:endParaRPr kumimoji="0" lang="en-US" sz="1000" b="1" i="0" u="none" strike="noStrike" kern="1200" cap="none" spc="0" normalizeH="0" baseline="0" noProof="0" err="1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E3E48FC-2293-EF45-D1D4-5F7C04E1BFAB}"/>
              </a:ext>
            </a:extLst>
          </p:cNvPr>
          <p:cNvSpPr txBox="1"/>
          <p:nvPr/>
        </p:nvSpPr>
        <p:spPr>
          <a:xfrm>
            <a:off x="6812041" y="852115"/>
            <a:ext cx="2377440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9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Copy and drop the icons in the status column</a:t>
            </a:r>
          </a:p>
        </p:txBody>
      </p:sp>
    </p:spTree>
    <p:extLst>
      <p:ext uri="{BB962C8B-B14F-4D97-AF65-F5344CB8AC3E}">
        <p14:creationId xmlns:p14="http://schemas.microsoft.com/office/powerpoint/2010/main" val="116796589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-12854" y="621780"/>
            <a:ext cx="8884740" cy="24622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Title</a:t>
            </a: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A247E9-1C34-37E6-E099-95D5C95D9878}"/>
              </a:ext>
            </a:extLst>
          </p:cNvPr>
          <p:cNvSpPr txBox="1"/>
          <p:nvPr/>
        </p:nvSpPr>
        <p:spPr>
          <a:xfrm>
            <a:off x="-12854" y="817594"/>
            <a:ext cx="7197571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150"/>
              </a:spcBef>
              <a:spcAft>
                <a:spcPts val="75"/>
              </a:spcAft>
              <a:buClr>
                <a:srgbClr val="CC0000"/>
              </a:buClr>
              <a:buSzPct val="70000"/>
              <a:buFontTx/>
              <a:buNone/>
              <a:tabLst/>
              <a:defRPr/>
            </a:pPr>
            <a:r>
              <a:rPr kumimoji="0" lang="en-US" altLang="en-US" sz="900" b="0" i="1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Note: add a note or a comment</a:t>
            </a:r>
            <a:endParaRPr kumimoji="0" lang="en-US" altLang="en-US" sz="900" b="0" i="1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FFF90E-5F56-B238-356F-9BA406B04B0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06418" y="6627168"/>
            <a:ext cx="4603072" cy="2308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TIC Status Report Template - April 2023</a:t>
            </a:r>
            <a:endParaRPr kumimoji="0" lang="en-CA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91AF40F6-9D40-F3EC-3624-A8D08F8EE76B}"/>
              </a:ext>
            </a:extLst>
          </p:cNvPr>
          <p:cNvSpPr/>
          <p:nvPr/>
        </p:nvSpPr>
        <p:spPr>
          <a:xfrm>
            <a:off x="35140" y="0"/>
            <a:ext cx="9048702" cy="59021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905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tIns="0" bIns="0" anchor="ctr"/>
          <a:lstStyle>
            <a:lvl1pPr>
              <a:defRPr sz="20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800000"/>
              </a:buClr>
              <a:buChar char="•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marL="0" marR="0" lvl="0" indent="0" algn="l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Tx/>
              <a:buFontTx/>
              <a:buNone/>
              <a:tabLst/>
              <a:defRPr/>
            </a:pPr>
            <a:r>
              <a:rPr kumimoji="0" lang="en-GB" altLang="en-US" sz="1400" b="1" i="0" u="none" strike="noStrike" kern="1200" cap="none" spc="0" normalizeH="0" baseline="0" noProof="0">
                <a:ln w="0"/>
                <a:solidFill>
                  <a:prstClr val="white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				</a:t>
            </a:r>
            <a:r>
              <a:rPr kumimoji="0" lang="en-GB" altLang="en-US" sz="2400" b="1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TIC </a:t>
            </a:r>
            <a:r>
              <a:rPr kumimoji="0" lang="en-US" altLang="en-US" sz="2400" b="1" i="0" u="none" strike="noStrike" kern="1200" cap="none" spc="0" normalizeH="0" baseline="0" noProof="0">
                <a:ln w="0"/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PROJECT STATUS REPORT</a:t>
            </a:r>
            <a:endParaRPr kumimoji="0" lang="en-GB" altLang="en-US" sz="2700" b="1" i="0" u="none" strike="noStrike" kern="1200" cap="none" spc="0" normalizeH="0" baseline="0" noProof="0">
              <a:ln w="0"/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id="{78BD7DE5-1F5E-CF02-EEA0-F03A68209C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714" y="-60423"/>
            <a:ext cx="2058745" cy="768856"/>
          </a:xfrm>
          <a:prstGeom prst="rect">
            <a:avLst/>
          </a:prstGeom>
        </p:spPr>
      </p:pic>
      <p:sp>
        <p:nvSpPr>
          <p:cNvPr id="40" name="Chevron 1">
            <a:extLst>
              <a:ext uri="{FF2B5EF4-FFF2-40B4-BE49-F238E27FC236}">
                <a16:creationId xmlns:a16="http://schemas.microsoft.com/office/drawing/2014/main" id="{B9DCD099-88F8-5AA4-24E4-C8CA425032DA}"/>
              </a:ext>
            </a:extLst>
          </p:cNvPr>
          <p:cNvSpPr/>
          <p:nvPr/>
        </p:nvSpPr>
        <p:spPr bwMode="auto">
          <a:xfrm>
            <a:off x="5817889" y="159897"/>
            <a:ext cx="675084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PLAN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Chevron 25">
            <a:extLst>
              <a:ext uri="{FF2B5EF4-FFF2-40B4-BE49-F238E27FC236}">
                <a16:creationId xmlns:a16="http://schemas.microsoft.com/office/drawing/2014/main" id="{F0D2C509-2F44-3E01-3012-79AFEA710406}"/>
              </a:ext>
            </a:extLst>
          </p:cNvPr>
          <p:cNvSpPr/>
          <p:nvPr/>
        </p:nvSpPr>
        <p:spPr bwMode="auto">
          <a:xfrm>
            <a:off x="6492890" y="159897"/>
            <a:ext cx="870550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EXECUTE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Chevron 28">
            <a:extLst>
              <a:ext uri="{FF2B5EF4-FFF2-40B4-BE49-F238E27FC236}">
                <a16:creationId xmlns:a16="http://schemas.microsoft.com/office/drawing/2014/main" id="{4513C545-4766-16BA-472F-3316728863BA}"/>
              </a:ext>
            </a:extLst>
          </p:cNvPr>
          <p:cNvSpPr/>
          <p:nvPr/>
        </p:nvSpPr>
        <p:spPr bwMode="auto">
          <a:xfrm>
            <a:off x="7363440" y="159897"/>
            <a:ext cx="956685" cy="270420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EVALUATE</a:t>
            </a:r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Chevron 30">
            <a:extLst>
              <a:ext uri="{FF2B5EF4-FFF2-40B4-BE49-F238E27FC236}">
                <a16:creationId xmlns:a16="http://schemas.microsoft.com/office/drawing/2014/main" id="{AE148E91-B042-54A3-3AC0-7D99C9445D60}"/>
              </a:ext>
            </a:extLst>
          </p:cNvPr>
          <p:cNvSpPr/>
          <p:nvPr/>
        </p:nvSpPr>
        <p:spPr bwMode="auto">
          <a:xfrm>
            <a:off x="8297632" y="163928"/>
            <a:ext cx="747067" cy="262359"/>
          </a:xfrm>
          <a:prstGeom prst="chevron">
            <a:avLst>
              <a:gd name="adj" fmla="val 30247"/>
            </a:avLst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Tx/>
              <a:buFontTx/>
              <a:buNone/>
              <a:tabLst/>
              <a:defRPr/>
            </a:pPr>
            <a:r>
              <a:rPr kumimoji="0" lang="fr-BE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REVISE</a:t>
            </a:r>
            <a:endParaRPr kumimoji="0" lang="en-US" sz="1000" b="1" i="0" u="none" strike="noStrike" kern="1200" cap="none" spc="0" normalizeH="0" baseline="0" noProof="0" err="1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59A354F-1D74-9C2A-DDA7-49A8B2A7D5A9}"/>
              </a:ext>
            </a:extLst>
          </p:cNvPr>
          <p:cNvGraphicFramePr>
            <a:graphicFrameLocks noGrp="1"/>
          </p:cNvGraphicFramePr>
          <p:nvPr/>
        </p:nvGraphicFramePr>
        <p:xfrm>
          <a:off x="45720" y="4584557"/>
          <a:ext cx="9052560" cy="18876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526280">
                  <a:extLst>
                    <a:ext uri="{9D8B030D-6E8A-4147-A177-3AD203B41FA5}">
                      <a16:colId xmlns:a16="http://schemas.microsoft.com/office/drawing/2014/main" val="4010053245"/>
                    </a:ext>
                  </a:extLst>
                </a:gridCol>
                <a:gridCol w="4526280">
                  <a:extLst>
                    <a:ext uri="{9D8B030D-6E8A-4147-A177-3AD203B41FA5}">
                      <a16:colId xmlns:a16="http://schemas.microsoft.com/office/drawing/2014/main" val="574855921"/>
                    </a:ext>
                  </a:extLst>
                </a:gridCol>
              </a:tblGrid>
              <a:tr h="258554"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00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add</a:t>
                      </a: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ct val="25000"/>
                        </a:spcAft>
                        <a:buClr>
                          <a:srgbClr val="B50A2B"/>
                        </a:buClr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ahoma" pitchFamily="34" charset="0"/>
                        <a:defRPr sz="20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2pPr>
                      <a:lvl3pPr marL="11430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defRPr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3pPr>
                      <a:lvl4pPr marL="1600200" indent="-228600">
                        <a:spcAft>
                          <a:spcPct val="25000"/>
                        </a:spcAft>
                        <a:buClr>
                          <a:srgbClr val="B50A2B"/>
                        </a:buClr>
                        <a:buFont typeface="Times CE"/>
                        <a:defRPr sz="1400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4pPr>
                      <a:lvl5pPr marL="2057400" indent="-228600"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25000"/>
                        </a:spcAft>
                        <a:defRPr sz="1400" i="1">
                          <a:solidFill>
                            <a:srgbClr val="333333"/>
                          </a:solidFill>
                          <a:latin typeface="Tahoma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add</a:t>
                      </a:r>
                    </a:p>
                  </a:txBody>
                  <a:tcPr marL="36000" marR="36000" marT="36000" marB="36000" anchor="ctr" horzOverflow="overflow">
                    <a:lnL w="317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8656210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/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68929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15140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667846"/>
                  </a:ext>
                </a:extLst>
              </a:tr>
              <a:tr h="407280">
                <a:tc>
                  <a:txBody>
                    <a:bodyPr/>
                    <a:lstStyle/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CA" sz="1100"/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45617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8BD377A-3970-9218-D30C-B64F7872B4B0}"/>
              </a:ext>
            </a:extLst>
          </p:cNvPr>
          <p:cNvGraphicFramePr>
            <a:graphicFrameLocks noGrp="1"/>
          </p:cNvGraphicFramePr>
          <p:nvPr/>
        </p:nvGraphicFramePr>
        <p:xfrm>
          <a:off x="45720" y="1022938"/>
          <a:ext cx="9052560" cy="34433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052560">
                  <a:extLst>
                    <a:ext uri="{9D8B030D-6E8A-4147-A177-3AD203B41FA5}">
                      <a16:colId xmlns:a16="http://schemas.microsoft.com/office/drawing/2014/main" val="4010053245"/>
                    </a:ext>
                  </a:extLst>
                </a:gridCol>
              </a:tblGrid>
              <a:tr h="3443399">
                <a:tc>
                  <a:txBody>
                    <a:bodyPr/>
                    <a:lstStyle/>
                    <a:p>
                      <a:endParaRPr lang="en-CA" sz="1000">
                        <a:latin typeface="+mn-lt"/>
                      </a:endParaRPr>
                    </a:p>
                    <a:p>
                      <a:endParaRPr lang="en-CA" sz="1100">
                        <a:latin typeface="+mn-lt"/>
                      </a:endParaRPr>
                    </a:p>
                  </a:txBody>
                  <a:tcPr marL="36000" marR="36000" marT="36000" marB="36000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568929"/>
                  </a:ext>
                </a:extLst>
              </a:tr>
            </a:tbl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F57CA808-1724-87EF-0056-137A65F2C638}"/>
              </a:ext>
            </a:extLst>
          </p:cNvPr>
          <p:cNvSpPr/>
          <p:nvPr/>
        </p:nvSpPr>
        <p:spPr>
          <a:xfrm>
            <a:off x="6646333" y="1203363"/>
            <a:ext cx="2024832" cy="998444"/>
          </a:xfrm>
          <a:prstGeom prst="rect">
            <a:avLst/>
          </a:prstGeom>
          <a:solidFill>
            <a:srgbClr val="F06A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 you need some extra space? Feel free to use and rearrange this slide</a:t>
            </a:r>
          </a:p>
        </p:txBody>
      </p:sp>
    </p:spTree>
    <p:extLst>
      <p:ext uri="{BB962C8B-B14F-4D97-AF65-F5344CB8AC3E}">
        <p14:creationId xmlns:p14="http://schemas.microsoft.com/office/powerpoint/2010/main" val="2310090917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b5aab738-2f7d-4cde-8d2b-eeae14c19eed">DOCID-1437607359-117</_dlc_DocId>
    <_dlc_DocIdUrl xmlns="b5aab738-2f7d-4cde-8d2b-eeae14c19eed">
      <Url>https://msfintl.sharepoint.com/sites/msfintlcommunities/tic/_layouts/15/DocIdRedir.aspx?ID=DOCID-1437607359-117</Url>
      <Description>DOCID-1437607359-117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E2AA0B74C00F46880A908D3EF579F8" ma:contentTypeVersion="277" ma:contentTypeDescription="Create a new document." ma:contentTypeScope="" ma:versionID="70566647d79c9d40cbeb2c4c68ffdf50">
  <xsd:schema xmlns:xsd="http://www.w3.org/2001/XMLSchema" xmlns:xs="http://www.w3.org/2001/XMLSchema" xmlns:p="http://schemas.microsoft.com/office/2006/metadata/properties" xmlns:ns2="86bf8e3f-9c40-4055-92e6-c35065386d84" xmlns:ns3="b5aab738-2f7d-4cde-8d2b-eeae14c19eed" targetNamespace="http://schemas.microsoft.com/office/2006/metadata/properties" ma:root="true" ma:fieldsID="e5526d4a6405feb5d52154095215ec95" ns2:_="" ns3:_="">
    <xsd:import namespace="86bf8e3f-9c40-4055-92e6-c35065386d84"/>
    <xsd:import namespace="b5aab738-2f7d-4cde-8d2b-eeae14c19e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_dlc_DocId" minOccurs="0"/>
                <xsd:element ref="ns3:_dlc_DocIdUrl" minOccurs="0"/>
                <xsd:element ref="ns3:_dlc_DocIdPersistId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bf8e3f-9c40-4055-92e6-c35065386d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aab738-2f7d-4cde-8d2b-eeae14c19eed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76C7C3-8B5E-4A74-A290-A3F772C541B7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http://purl.org/dc/elements/1.1/"/>
    <ds:schemaRef ds:uri="86bf8e3f-9c40-4055-92e6-c35065386d84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b5aab738-2f7d-4cde-8d2b-eeae14c19eed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42B8BF8-DD98-4191-BEBC-6FBBB81F1420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59BD393F-4BE7-4E77-AC60-3CA887F7AE68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952BCA48-5373-4CCD-AC40-0BAD9BC573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bf8e3f-9c40-4055-92e6-c35065386d84"/>
    <ds:schemaRef ds:uri="b5aab738-2f7d-4cde-8d2b-eeae14c19e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538</Words>
  <Application>Microsoft Office PowerPoint</Application>
  <PresentationFormat>On-screen Show (4:3)</PresentationFormat>
  <Paragraphs>126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Ruby Syal</dc:creator>
  <cp:lastModifiedBy>Juliet Barbieri</cp:lastModifiedBy>
  <cp:revision>1</cp:revision>
  <cp:lastPrinted>2018-01-12T12:11:16Z</cp:lastPrinted>
  <dcterms:created xsi:type="dcterms:W3CDTF">2017-07-19T17:52:55Z</dcterms:created>
  <dcterms:modified xsi:type="dcterms:W3CDTF">2023-04-19T09:44:38Z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0x010100B3E2AA0B74C00F46880A908D3EF579F8</vt:lpwstr>
  </property>
  <property fmtid="{D5CDD505-2E9C-101B-9397-08002B2CF9AE}" pid="3" name="_dlc_DocIdItemGuid">
    <vt:lpwstr>1efdb199-0f16-4711-8d42-d39356b1f317</vt:lpwstr>
  </property>
  <property fmtid="{D5CDD505-2E9C-101B-9397-08002B2CF9AE}" pid="4" name="MediaServiceImageTags">
    <vt:lpwstr/>
  </property>
</Properties>
</file>