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5"/>
  </p:sldMasterIdLst>
  <p:notesMasterIdLst>
    <p:notesMasterId r:id="rId10"/>
  </p:notesMasterIdLst>
  <p:sldIdLst>
    <p:sldId id="287" r:id="rId6"/>
    <p:sldId id="284" r:id="rId7"/>
    <p:sldId id="285" r:id="rId8"/>
    <p:sldId id="286" r:id="rId9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e King" initials="CK" lastIdx="1" clrIdx="0">
    <p:extLst>
      <p:ext uri="{19B8F6BF-5375-455C-9EA6-DF929625EA0E}">
        <p15:presenceInfo xmlns:p15="http://schemas.microsoft.com/office/powerpoint/2012/main" userId="S-1-5-21-1125857482-2531742852-3256292130-51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4355"/>
    <a:srgbClr val="FED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77F7A6-9A19-4C60-B451-B6305DC418EC}" v="1" dt="2024-03-06T13:09:24.073"/>
    <p1510:client id="{C48D0C24-E4A4-47C7-AA89-328486476BB4}" v="3" dt="2024-03-06T10:48:15.6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t Barbieri" userId="117ef069-a2c6-46ef-85d0-e1e617ba5eb9" providerId="ADAL" clId="{AACCB262-56FA-4353-9B1F-F777319AA141}"/>
    <pc:docChg chg="undo custSel addSld delSld modSld">
      <pc:chgData name="Juliet Barbieri" userId="117ef069-a2c6-46ef-85d0-e1e617ba5eb9" providerId="ADAL" clId="{AACCB262-56FA-4353-9B1F-F777319AA141}" dt="2023-01-31T15:36:49.752" v="78" actId="34135"/>
      <pc:docMkLst>
        <pc:docMk/>
      </pc:docMkLst>
      <pc:sldChg chg="modSp del mod">
        <pc:chgData name="Juliet Barbieri" userId="117ef069-a2c6-46ef-85d0-e1e617ba5eb9" providerId="ADAL" clId="{AACCB262-56FA-4353-9B1F-F777319AA141}" dt="2023-01-31T15:34:47.991" v="60" actId="2696"/>
        <pc:sldMkLst>
          <pc:docMk/>
          <pc:sldMk cId="3400279678" sldId="257"/>
        </pc:sldMkLst>
        <pc:spChg chg="mod">
          <ac:chgData name="Juliet Barbieri" userId="117ef069-a2c6-46ef-85d0-e1e617ba5eb9" providerId="ADAL" clId="{AACCB262-56FA-4353-9B1F-F777319AA141}" dt="2023-01-31T15:31:21.838" v="36" actId="14100"/>
          <ac:spMkLst>
            <pc:docMk/>
            <pc:sldMk cId="3400279678" sldId="257"/>
            <ac:spMk id="15" creationId="{00000000-0000-0000-0000-000000000000}"/>
          </ac:spMkLst>
        </pc:spChg>
        <pc:spChg chg="mod ord">
          <ac:chgData name="Juliet Barbieri" userId="117ef069-a2c6-46ef-85d0-e1e617ba5eb9" providerId="ADAL" clId="{AACCB262-56FA-4353-9B1F-F777319AA141}" dt="2023-01-31T15:33:36.164" v="51" actId="14100"/>
          <ac:spMkLst>
            <pc:docMk/>
            <pc:sldMk cId="3400279678" sldId="257"/>
            <ac:spMk id="19" creationId="{00000000-0000-0000-0000-000000000000}"/>
          </ac:spMkLst>
        </pc:spChg>
        <pc:spChg chg="mod ord">
          <ac:chgData name="Juliet Barbieri" userId="117ef069-a2c6-46ef-85d0-e1e617ba5eb9" providerId="ADAL" clId="{AACCB262-56FA-4353-9B1F-F777319AA141}" dt="2023-01-31T15:33:31.706" v="50" actId="166"/>
          <ac:spMkLst>
            <pc:docMk/>
            <pc:sldMk cId="3400279678" sldId="257"/>
            <ac:spMk id="23" creationId="{00000000-0000-0000-0000-000000000000}"/>
          </ac:spMkLst>
        </pc:spChg>
        <pc:graphicFrameChg chg="mod modGraphic">
          <ac:chgData name="Juliet Barbieri" userId="117ef069-a2c6-46ef-85d0-e1e617ba5eb9" providerId="ADAL" clId="{AACCB262-56FA-4353-9B1F-F777319AA141}" dt="2023-01-31T15:33:17.470" v="48" actId="572"/>
          <ac:graphicFrameMkLst>
            <pc:docMk/>
            <pc:sldMk cId="3400279678" sldId="257"/>
            <ac:graphicFrameMk id="32790" creationId="{00000000-0000-0000-0000-000000000000}"/>
          </ac:graphicFrameMkLst>
        </pc:graphicFrameChg>
      </pc:sldChg>
      <pc:sldChg chg="modSp mod">
        <pc:chgData name="Juliet Barbieri" userId="117ef069-a2c6-46ef-85d0-e1e617ba5eb9" providerId="ADAL" clId="{AACCB262-56FA-4353-9B1F-F777319AA141}" dt="2023-01-31T15:36:49.752" v="78" actId="34135"/>
        <pc:sldMkLst>
          <pc:docMk/>
          <pc:sldMk cId="3720307522" sldId="259"/>
        </pc:sldMkLst>
        <pc:spChg chg="mod">
          <ac:chgData name="Juliet Barbieri" userId="117ef069-a2c6-46ef-85d0-e1e617ba5eb9" providerId="ADAL" clId="{AACCB262-56FA-4353-9B1F-F777319AA141}" dt="2023-01-31T15:36:49.752" v="78" actId="34135"/>
          <ac:spMkLst>
            <pc:docMk/>
            <pc:sldMk cId="3720307522" sldId="259"/>
            <ac:spMk id="4" creationId="{AC6B9424-659E-424D-8796-404B61358571}"/>
          </ac:spMkLst>
        </pc:spChg>
        <pc:spChg chg="mod">
          <ac:chgData name="Juliet Barbieri" userId="117ef069-a2c6-46ef-85d0-e1e617ba5eb9" providerId="ADAL" clId="{AACCB262-56FA-4353-9B1F-F777319AA141}" dt="2023-01-31T15:36:43.567" v="77" actId="34135"/>
          <ac:spMkLst>
            <pc:docMk/>
            <pc:sldMk cId="3720307522" sldId="259"/>
            <ac:spMk id="20" creationId="{C2E7C6C0-46BC-415B-BFCF-01804F91B851}"/>
          </ac:spMkLst>
        </pc:spChg>
        <pc:graphicFrameChg chg="mod">
          <ac:chgData name="Juliet Barbieri" userId="117ef069-a2c6-46ef-85d0-e1e617ba5eb9" providerId="ADAL" clId="{AACCB262-56FA-4353-9B1F-F777319AA141}" dt="2023-01-31T15:36:37.496" v="76" actId="34135"/>
          <ac:graphicFrameMkLst>
            <pc:docMk/>
            <pc:sldMk cId="3720307522" sldId="259"/>
            <ac:graphicFrameMk id="2" creationId="{2AB99344-816E-4B36-BA61-DE2624D02A4E}"/>
          </ac:graphicFrameMkLst>
        </pc:graphicFrameChg>
      </pc:sldChg>
      <pc:sldChg chg="addSp delSp modSp add mod">
        <pc:chgData name="Juliet Barbieri" userId="117ef069-a2c6-46ef-85d0-e1e617ba5eb9" providerId="ADAL" clId="{AACCB262-56FA-4353-9B1F-F777319AA141}" dt="2023-01-31T15:35:59.069" v="74" actId="478"/>
        <pc:sldMkLst>
          <pc:docMk/>
          <pc:sldMk cId="4095203281" sldId="260"/>
        </pc:sldMkLst>
        <pc:spChg chg="mod">
          <ac:chgData name="Juliet Barbieri" userId="117ef069-a2c6-46ef-85d0-e1e617ba5eb9" providerId="ADAL" clId="{AACCB262-56FA-4353-9B1F-F777319AA141}" dt="2023-01-31T15:35:26.771" v="70" actId="34135"/>
          <ac:spMkLst>
            <pc:docMk/>
            <pc:sldMk cId="4095203281" sldId="260"/>
            <ac:spMk id="3" creationId="{7BC3A750-56DD-627B-A61E-CA3B0ECA8783}"/>
          </ac:spMkLst>
        </pc:spChg>
        <pc:spChg chg="mod">
          <ac:chgData name="Juliet Barbieri" userId="117ef069-a2c6-46ef-85d0-e1e617ba5eb9" providerId="ADAL" clId="{AACCB262-56FA-4353-9B1F-F777319AA141}" dt="2023-01-31T15:35:23.594" v="69" actId="34135"/>
          <ac:spMkLst>
            <pc:docMk/>
            <pc:sldMk cId="4095203281" sldId="260"/>
            <ac:spMk id="4" creationId="{A1BCE700-8C9B-4A39-AFA5-5E4456082764}"/>
          </ac:spMkLst>
        </pc:spChg>
        <pc:spChg chg="mod">
          <ac:chgData name="Juliet Barbieri" userId="117ef069-a2c6-46ef-85d0-e1e617ba5eb9" providerId="ADAL" clId="{AACCB262-56FA-4353-9B1F-F777319AA141}" dt="2023-01-31T15:26:51.154" v="15" actId="1035"/>
          <ac:spMkLst>
            <pc:docMk/>
            <pc:sldMk cId="4095203281" sldId="260"/>
            <ac:spMk id="5" creationId="{3519BB81-A213-43B8-9D1C-5D42C9DAEAA1}"/>
          </ac:spMkLst>
        </pc:spChg>
        <pc:spChg chg="add del mod">
          <ac:chgData name="Juliet Barbieri" userId="117ef069-a2c6-46ef-85d0-e1e617ba5eb9" providerId="ADAL" clId="{AACCB262-56FA-4353-9B1F-F777319AA141}" dt="2023-01-31T15:35:59.069" v="74" actId="478"/>
          <ac:spMkLst>
            <pc:docMk/>
            <pc:sldMk cId="4095203281" sldId="260"/>
            <ac:spMk id="6" creationId="{9969FD57-4FCD-9452-0769-0AECC6635AA1}"/>
          </ac:spMkLst>
        </pc:spChg>
        <pc:spChg chg="mod">
          <ac:chgData name="Juliet Barbieri" userId="117ef069-a2c6-46ef-85d0-e1e617ba5eb9" providerId="ADAL" clId="{AACCB262-56FA-4353-9B1F-F777319AA141}" dt="2023-01-31T15:26:51.154" v="15" actId="1035"/>
          <ac:spMkLst>
            <pc:docMk/>
            <pc:sldMk cId="4095203281" sldId="260"/>
            <ac:spMk id="7" creationId="{B94F528E-D374-4782-BBEA-02C9987E7BC0}"/>
          </ac:spMkLst>
        </pc:spChg>
        <pc:spChg chg="mod">
          <ac:chgData name="Juliet Barbieri" userId="117ef069-a2c6-46ef-85d0-e1e617ba5eb9" providerId="ADAL" clId="{AACCB262-56FA-4353-9B1F-F777319AA141}" dt="2023-01-31T15:26:51.154" v="15" actId="1035"/>
          <ac:spMkLst>
            <pc:docMk/>
            <pc:sldMk cId="4095203281" sldId="260"/>
            <ac:spMk id="9" creationId="{223B90E0-B556-4D19-B5ED-498E4B4B8E53}"/>
          </ac:spMkLst>
        </pc:spChg>
        <pc:spChg chg="mod">
          <ac:chgData name="Juliet Barbieri" userId="117ef069-a2c6-46ef-85d0-e1e617ba5eb9" providerId="ADAL" clId="{AACCB262-56FA-4353-9B1F-F777319AA141}" dt="2023-01-31T15:26:51.154" v="15" actId="1035"/>
          <ac:spMkLst>
            <pc:docMk/>
            <pc:sldMk cId="4095203281" sldId="260"/>
            <ac:spMk id="10" creationId="{EC4E2779-D4EF-4DB3-9B20-8900F2D88C85}"/>
          </ac:spMkLst>
        </pc:spChg>
        <pc:spChg chg="del">
          <ac:chgData name="Juliet Barbieri" userId="117ef069-a2c6-46ef-85d0-e1e617ba5eb9" providerId="ADAL" clId="{AACCB262-56FA-4353-9B1F-F777319AA141}" dt="2023-01-31T15:24:38.842" v="3" actId="478"/>
          <ac:spMkLst>
            <pc:docMk/>
            <pc:sldMk cId="4095203281" sldId="260"/>
            <ac:spMk id="11" creationId="{89959603-F19B-29DB-9DA8-748D5382EFB0}"/>
          </ac:spMkLst>
        </pc:spChg>
        <pc:spChg chg="mod">
          <ac:chgData name="Juliet Barbieri" userId="117ef069-a2c6-46ef-85d0-e1e617ba5eb9" providerId="ADAL" clId="{AACCB262-56FA-4353-9B1F-F777319AA141}" dt="2023-01-31T15:27:05.414" v="17" actId="34135"/>
          <ac:spMkLst>
            <pc:docMk/>
            <pc:sldMk cId="4095203281" sldId="260"/>
            <ac:spMk id="13" creationId="{5051CFBF-06D8-4342-B80D-42D5EB2C6770}"/>
          </ac:spMkLst>
        </pc:spChg>
        <pc:spChg chg="mod">
          <ac:chgData name="Juliet Barbieri" userId="117ef069-a2c6-46ef-85d0-e1e617ba5eb9" providerId="ADAL" clId="{AACCB262-56FA-4353-9B1F-F777319AA141}" dt="2023-01-31T15:27:02.577" v="16" actId="34135"/>
          <ac:spMkLst>
            <pc:docMk/>
            <pc:sldMk cId="4095203281" sldId="260"/>
            <ac:spMk id="15" creationId="{00000000-0000-0000-0000-000000000000}"/>
          </ac:spMkLst>
        </pc:spChg>
        <pc:spChg chg="mod">
          <ac:chgData name="Juliet Barbieri" userId="117ef069-a2c6-46ef-85d0-e1e617ba5eb9" providerId="ADAL" clId="{AACCB262-56FA-4353-9B1F-F777319AA141}" dt="2023-01-31T15:35:18.171" v="68" actId="34135"/>
          <ac:spMkLst>
            <pc:docMk/>
            <pc:sldMk cId="4095203281" sldId="260"/>
            <ac:spMk id="16" creationId="{00000000-0000-0000-0000-000000000000}"/>
          </ac:spMkLst>
        </pc:spChg>
        <pc:spChg chg="mod ord">
          <ac:chgData name="Juliet Barbieri" userId="117ef069-a2c6-46ef-85d0-e1e617ba5eb9" providerId="ADAL" clId="{AACCB262-56FA-4353-9B1F-F777319AA141}" dt="2023-01-31T15:35:08.247" v="65" actId="20577"/>
          <ac:spMkLst>
            <pc:docMk/>
            <pc:sldMk cId="4095203281" sldId="260"/>
            <ac:spMk id="19" creationId="{00000000-0000-0000-0000-000000000000}"/>
          </ac:spMkLst>
        </pc:spChg>
        <pc:spChg chg="mod">
          <ac:chgData name="Juliet Barbieri" userId="117ef069-a2c6-46ef-85d0-e1e617ba5eb9" providerId="ADAL" clId="{AACCB262-56FA-4353-9B1F-F777319AA141}" dt="2023-01-31T15:35:11.616" v="66" actId="34135"/>
          <ac:spMkLst>
            <pc:docMk/>
            <pc:sldMk cId="4095203281" sldId="260"/>
            <ac:spMk id="23" creationId="{00000000-0000-0000-0000-000000000000}"/>
          </ac:spMkLst>
        </pc:spChg>
        <pc:spChg chg="mod">
          <ac:chgData name="Juliet Barbieri" userId="117ef069-a2c6-46ef-85d0-e1e617ba5eb9" providerId="ADAL" clId="{AACCB262-56FA-4353-9B1F-F777319AA141}" dt="2023-01-31T15:26:51.154" v="15" actId="1035"/>
          <ac:spMkLst>
            <pc:docMk/>
            <pc:sldMk cId="4095203281" sldId="260"/>
            <ac:spMk id="25" creationId="{445518D1-5B84-4DCE-BBCB-9AD5E1163E53}"/>
          </ac:spMkLst>
        </pc:spChg>
        <pc:spChg chg="mod">
          <ac:chgData name="Juliet Barbieri" userId="117ef069-a2c6-46ef-85d0-e1e617ba5eb9" providerId="ADAL" clId="{AACCB262-56FA-4353-9B1F-F777319AA141}" dt="2023-01-31T15:35:14.953" v="67" actId="34135"/>
          <ac:spMkLst>
            <pc:docMk/>
            <pc:sldMk cId="4095203281" sldId="260"/>
            <ac:spMk id="27" creationId="{715890D8-5CE8-45E6-BDE4-AFC367AB5043}"/>
          </ac:spMkLst>
        </pc:spChg>
        <pc:spChg chg="mod">
          <ac:chgData name="Juliet Barbieri" userId="117ef069-a2c6-46ef-85d0-e1e617ba5eb9" providerId="ADAL" clId="{AACCB262-56FA-4353-9B1F-F777319AA141}" dt="2023-01-31T15:26:51.154" v="15" actId="1035"/>
          <ac:spMkLst>
            <pc:docMk/>
            <pc:sldMk cId="4095203281" sldId="260"/>
            <ac:spMk id="28" creationId="{3173016D-011F-4B66-B8CB-56F706C92324}"/>
          </ac:spMkLst>
        </pc:spChg>
        <pc:spChg chg="mod">
          <ac:chgData name="Juliet Barbieri" userId="117ef069-a2c6-46ef-85d0-e1e617ba5eb9" providerId="ADAL" clId="{AACCB262-56FA-4353-9B1F-F777319AA141}" dt="2023-01-31T15:26:51.154" v="15" actId="1035"/>
          <ac:spMkLst>
            <pc:docMk/>
            <pc:sldMk cId="4095203281" sldId="260"/>
            <ac:spMk id="30" creationId="{0F799037-B4B2-47D6-9E6C-1E465DE16CFC}"/>
          </ac:spMkLst>
        </pc:spChg>
        <pc:graphicFrameChg chg="mod">
          <ac:chgData name="Juliet Barbieri" userId="117ef069-a2c6-46ef-85d0-e1e617ba5eb9" providerId="ADAL" clId="{AACCB262-56FA-4353-9B1F-F777319AA141}" dt="2023-01-31T15:27:28.794" v="20" actId="34135"/>
          <ac:graphicFrameMkLst>
            <pc:docMk/>
            <pc:sldMk cId="4095203281" sldId="260"/>
            <ac:graphicFrameMk id="18" creationId="{4A86AD8D-E6C0-4328-AB93-F414A85C04B1}"/>
          </ac:graphicFrameMkLst>
        </pc:graphicFrameChg>
        <pc:graphicFrameChg chg="mod">
          <ac:chgData name="Juliet Barbieri" userId="117ef069-a2c6-46ef-85d0-e1e617ba5eb9" providerId="ADAL" clId="{AACCB262-56FA-4353-9B1F-F777319AA141}" dt="2023-01-31T15:27:24.024" v="19" actId="34135"/>
          <ac:graphicFrameMkLst>
            <pc:docMk/>
            <pc:sldMk cId="4095203281" sldId="260"/>
            <ac:graphicFrameMk id="22" creationId="{2700A331-9D28-4114-A191-D5CE5A831CC0}"/>
          </ac:graphicFrameMkLst>
        </pc:graphicFrameChg>
        <pc:graphicFrameChg chg="mod">
          <ac:chgData name="Juliet Barbieri" userId="117ef069-a2c6-46ef-85d0-e1e617ba5eb9" providerId="ADAL" clId="{AACCB262-56FA-4353-9B1F-F777319AA141}" dt="2023-01-31T15:27:19.824" v="18" actId="34135"/>
          <ac:graphicFrameMkLst>
            <pc:docMk/>
            <pc:sldMk cId="4095203281" sldId="260"/>
            <ac:graphicFrameMk id="32" creationId="{5BC93855-C541-4A8E-B7D0-1866E413EC79}"/>
          </ac:graphicFrameMkLst>
        </pc:graphicFrameChg>
        <pc:graphicFrameChg chg="mod modGraphic">
          <ac:chgData name="Juliet Barbieri" userId="117ef069-a2c6-46ef-85d0-e1e617ba5eb9" providerId="ADAL" clId="{AACCB262-56FA-4353-9B1F-F777319AA141}" dt="2023-01-31T15:35:48.608" v="72" actId="34135"/>
          <ac:graphicFrameMkLst>
            <pc:docMk/>
            <pc:sldMk cId="4095203281" sldId="260"/>
            <ac:graphicFrameMk id="32790" creationId="{00000000-0000-0000-0000-000000000000}"/>
          </ac:graphicFrameMkLst>
        </pc:graphicFrameChg>
      </pc:sldChg>
    </pc:docChg>
  </pc:docChgLst>
  <pc:docChgLst>
    <pc:chgData name="Juliet Barbieri" userId="117ef069-a2c6-46ef-85d0-e1e617ba5eb9" providerId="ADAL" clId="{8CF84A14-5C98-450A-9CF9-479E4EB1E0D7}"/>
    <pc:docChg chg="custSel modSld">
      <pc:chgData name="Juliet Barbieri" userId="117ef069-a2c6-46ef-85d0-e1e617ba5eb9" providerId="ADAL" clId="{8CF84A14-5C98-450A-9CF9-479E4EB1E0D7}" dt="2022-11-10T10:57:23.692" v="13" actId="20577"/>
      <pc:docMkLst>
        <pc:docMk/>
      </pc:docMkLst>
      <pc:sldChg chg="modSp mod">
        <pc:chgData name="Juliet Barbieri" userId="117ef069-a2c6-46ef-85d0-e1e617ba5eb9" providerId="ADAL" clId="{8CF84A14-5C98-450A-9CF9-479E4EB1E0D7}" dt="2022-11-10T10:57:23.692" v="13" actId="20577"/>
        <pc:sldMkLst>
          <pc:docMk/>
          <pc:sldMk cId="3400279678" sldId="257"/>
        </pc:sldMkLst>
        <pc:spChg chg="mod">
          <ac:chgData name="Juliet Barbieri" userId="117ef069-a2c6-46ef-85d0-e1e617ba5eb9" providerId="ADAL" clId="{8CF84A14-5C98-450A-9CF9-479E4EB1E0D7}" dt="2022-11-10T10:57:23.692" v="13" actId="20577"/>
          <ac:spMkLst>
            <pc:docMk/>
            <pc:sldMk cId="3400279678" sldId="257"/>
            <ac:spMk id="3" creationId="{7BC3A750-56DD-627B-A61E-CA3B0ECA8783}"/>
          </ac:spMkLst>
        </pc:spChg>
      </pc:sldChg>
    </pc:docChg>
  </pc:docChgLst>
  <pc:docChgLst>
    <pc:chgData name="Bo Strange Sørensen (MSF)" userId="21ae764a-39be-45a3-b52a-e02331ca1112" providerId="ADAL" clId="{C48D0C24-E4A4-47C7-AA89-328486476BB4}"/>
    <pc:docChg chg="custSel modSld">
      <pc:chgData name="Bo Strange Sørensen (MSF)" userId="21ae764a-39be-45a3-b52a-e02331ca1112" providerId="ADAL" clId="{C48D0C24-E4A4-47C7-AA89-328486476BB4}" dt="2024-03-06T10:49:00.008" v="53" actId="20577"/>
      <pc:docMkLst>
        <pc:docMk/>
      </pc:docMkLst>
      <pc:sldChg chg="delSp modSp mod">
        <pc:chgData name="Bo Strange Sørensen (MSF)" userId="21ae764a-39be-45a3-b52a-e02331ca1112" providerId="ADAL" clId="{C48D0C24-E4A4-47C7-AA89-328486476BB4}" dt="2024-03-06T10:48:45.536" v="35" actId="20577"/>
        <pc:sldMkLst>
          <pc:docMk/>
          <pc:sldMk cId="1797168882" sldId="284"/>
        </pc:sldMkLst>
        <pc:spChg chg="del">
          <ac:chgData name="Bo Strange Sørensen (MSF)" userId="21ae764a-39be-45a3-b52a-e02331ca1112" providerId="ADAL" clId="{C48D0C24-E4A4-47C7-AA89-328486476BB4}" dt="2024-03-06T10:47:58.680" v="3" actId="478"/>
          <ac:spMkLst>
            <pc:docMk/>
            <pc:sldMk cId="1797168882" sldId="284"/>
            <ac:spMk id="2" creationId="{C3ED42A8-06AF-50A6-1136-95B79BA439A7}"/>
          </ac:spMkLst>
        </pc:spChg>
        <pc:spChg chg="mod">
          <ac:chgData name="Bo Strange Sørensen (MSF)" userId="21ae764a-39be-45a3-b52a-e02331ca1112" providerId="ADAL" clId="{C48D0C24-E4A4-47C7-AA89-328486476BB4}" dt="2024-03-06T10:48:45.536" v="35" actId="20577"/>
          <ac:spMkLst>
            <pc:docMk/>
            <pc:sldMk cId="1797168882" sldId="284"/>
            <ac:spMk id="3" creationId="{F364A850-90D1-26F5-D820-B3192D5CAF42}"/>
          </ac:spMkLst>
        </pc:spChg>
        <pc:graphicFrameChg chg="modGraphic">
          <ac:chgData name="Bo Strange Sørensen (MSF)" userId="21ae764a-39be-45a3-b52a-e02331ca1112" providerId="ADAL" clId="{C48D0C24-E4A4-47C7-AA89-328486476BB4}" dt="2024-03-06T10:47:11.094" v="2" actId="14100"/>
          <ac:graphicFrameMkLst>
            <pc:docMk/>
            <pc:sldMk cId="1797168882" sldId="284"/>
            <ac:graphicFrameMk id="8" creationId="{52D64548-E7D6-759C-698B-1B46B0B162B6}"/>
          </ac:graphicFrameMkLst>
        </pc:graphicFrameChg>
      </pc:sldChg>
      <pc:sldChg chg="modSp mod">
        <pc:chgData name="Bo Strange Sørensen (MSF)" userId="21ae764a-39be-45a3-b52a-e02331ca1112" providerId="ADAL" clId="{C48D0C24-E4A4-47C7-AA89-328486476BB4}" dt="2024-03-06T10:48:54.467" v="48" actId="20577"/>
        <pc:sldMkLst>
          <pc:docMk/>
          <pc:sldMk cId="1167965892" sldId="285"/>
        </pc:sldMkLst>
        <pc:spChg chg="mod">
          <ac:chgData name="Bo Strange Sørensen (MSF)" userId="21ae764a-39be-45a3-b52a-e02331ca1112" providerId="ADAL" clId="{C48D0C24-E4A4-47C7-AA89-328486476BB4}" dt="2024-03-06T10:48:54.467" v="48" actId="20577"/>
          <ac:spMkLst>
            <pc:docMk/>
            <pc:sldMk cId="1167965892" sldId="285"/>
            <ac:spMk id="3" creationId="{48039188-8185-752C-5524-24C541569C68}"/>
          </ac:spMkLst>
        </pc:spChg>
        <pc:spChg chg="mod">
          <ac:chgData name="Bo Strange Sørensen (MSF)" userId="21ae764a-39be-45a3-b52a-e02331ca1112" providerId="ADAL" clId="{C48D0C24-E4A4-47C7-AA89-328486476BB4}" dt="2024-03-06T10:47:02.857" v="1" actId="1076"/>
          <ac:spMkLst>
            <pc:docMk/>
            <pc:sldMk cId="1167965892" sldId="285"/>
            <ac:spMk id="13" creationId="{8A77E0AA-499D-3A8E-A411-62B88CB423A9}"/>
          </ac:spMkLst>
        </pc:spChg>
      </pc:sldChg>
      <pc:sldChg chg="modSp mod">
        <pc:chgData name="Bo Strange Sørensen (MSF)" userId="21ae764a-39be-45a3-b52a-e02331ca1112" providerId="ADAL" clId="{C48D0C24-E4A4-47C7-AA89-328486476BB4}" dt="2024-03-06T10:49:00.008" v="53" actId="20577"/>
        <pc:sldMkLst>
          <pc:docMk/>
          <pc:sldMk cId="2310090917" sldId="286"/>
        </pc:sldMkLst>
        <pc:spChg chg="mod">
          <ac:chgData name="Bo Strange Sørensen (MSF)" userId="21ae764a-39be-45a3-b52a-e02331ca1112" providerId="ADAL" clId="{C48D0C24-E4A4-47C7-AA89-328486476BB4}" dt="2024-03-06T10:49:00.008" v="53" actId="20577"/>
          <ac:spMkLst>
            <pc:docMk/>
            <pc:sldMk cId="2310090917" sldId="286"/>
            <ac:spMk id="2" creationId="{92A73949-7474-6B86-2AD9-F503B7DF6B1C}"/>
          </ac:spMkLst>
        </pc:spChg>
        <pc:spChg chg="mod">
          <ac:chgData name="Bo Strange Sørensen (MSF)" userId="21ae764a-39be-45a3-b52a-e02331ca1112" providerId="ADAL" clId="{C48D0C24-E4A4-47C7-AA89-328486476BB4}" dt="2024-03-06T10:46:55.583" v="0" actId="1076"/>
          <ac:spMkLst>
            <pc:docMk/>
            <pc:sldMk cId="2310090917" sldId="286"/>
            <ac:spMk id="13" creationId="{8EDE7450-9B1F-5112-2587-C4FF0AF1BA41}"/>
          </ac:spMkLst>
        </pc:spChg>
      </pc:sldChg>
      <pc:sldChg chg="modSp mod">
        <pc:chgData name="Bo Strange Sørensen (MSF)" userId="21ae764a-39be-45a3-b52a-e02331ca1112" providerId="ADAL" clId="{C48D0C24-E4A4-47C7-AA89-328486476BB4}" dt="2024-03-06T10:48:26.207" v="20" actId="20577"/>
        <pc:sldMkLst>
          <pc:docMk/>
          <pc:sldMk cId="2868883102" sldId="287"/>
        </pc:sldMkLst>
        <pc:spChg chg="mod">
          <ac:chgData name="Bo Strange Sørensen (MSF)" userId="21ae764a-39be-45a3-b52a-e02331ca1112" providerId="ADAL" clId="{C48D0C24-E4A4-47C7-AA89-328486476BB4}" dt="2024-03-06T10:48:26.207" v="20" actId="20577"/>
          <ac:spMkLst>
            <pc:docMk/>
            <pc:sldMk cId="2868883102" sldId="287"/>
            <ac:spMk id="44" creationId="{DD2D1977-53F5-FAD8-F1EF-7CDB6B97D2FE}"/>
          </ac:spMkLst>
        </pc:spChg>
      </pc:sldChg>
    </pc:docChg>
  </pc:docChgLst>
  <pc:docChgLst>
    <pc:chgData name="Juliet Barbieri" userId="117ef069-a2c6-46ef-85d0-e1e617ba5eb9" providerId="ADAL" clId="{349E67E1-47FA-4A4E-B8C1-0B4119D7F93B}"/>
    <pc:docChg chg="undo custSel modSld">
      <pc:chgData name="Juliet Barbieri" userId="117ef069-a2c6-46ef-85d0-e1e617ba5eb9" providerId="ADAL" clId="{349E67E1-47FA-4A4E-B8C1-0B4119D7F93B}" dt="2023-03-16T09:25:27.898" v="35" actId="6549"/>
      <pc:docMkLst>
        <pc:docMk/>
      </pc:docMkLst>
      <pc:sldChg chg="modSp mod">
        <pc:chgData name="Juliet Barbieri" userId="117ef069-a2c6-46ef-85d0-e1e617ba5eb9" providerId="ADAL" clId="{349E67E1-47FA-4A4E-B8C1-0B4119D7F93B}" dt="2023-03-16T09:25:27.898" v="35" actId="6549"/>
        <pc:sldMkLst>
          <pc:docMk/>
          <pc:sldMk cId="4095203281" sldId="260"/>
        </pc:sldMkLst>
        <pc:spChg chg="mod">
          <ac:chgData name="Juliet Barbieri" userId="117ef069-a2c6-46ef-85d0-e1e617ba5eb9" providerId="ADAL" clId="{349E67E1-47FA-4A4E-B8C1-0B4119D7F93B}" dt="2023-03-16T09:25:27.898" v="35" actId="6549"/>
          <ac:spMkLst>
            <pc:docMk/>
            <pc:sldMk cId="4095203281" sldId="260"/>
            <ac:spMk id="19" creationId="{00000000-0000-0000-0000-000000000000}"/>
          </ac:spMkLst>
        </pc:spChg>
      </pc:sldChg>
    </pc:docChg>
  </pc:docChgLst>
  <pc:docChgLst>
    <pc:chgData name="Kathy Kalafatides" userId="5e98412a-fecd-4413-9d76-326783e4752a" providerId="ADAL" clId="{5F77F7A6-9A19-4C60-B451-B6305DC418EC}"/>
    <pc:docChg chg="modSld">
      <pc:chgData name="Kathy Kalafatides" userId="5e98412a-fecd-4413-9d76-326783e4752a" providerId="ADAL" clId="{5F77F7A6-9A19-4C60-B451-B6305DC418EC}" dt="2024-03-06T13:09:27.326" v="87" actId="1076"/>
      <pc:docMkLst>
        <pc:docMk/>
      </pc:docMkLst>
      <pc:sldChg chg="modSp mod">
        <pc:chgData name="Kathy Kalafatides" userId="5e98412a-fecd-4413-9d76-326783e4752a" providerId="ADAL" clId="{5F77F7A6-9A19-4C60-B451-B6305DC418EC}" dt="2024-02-28T11:10:27.638" v="62" actId="6549"/>
        <pc:sldMkLst>
          <pc:docMk/>
          <pc:sldMk cId="1797168882" sldId="284"/>
        </pc:sldMkLst>
        <pc:graphicFrameChg chg="mod modGraphic">
          <ac:chgData name="Kathy Kalafatides" userId="5e98412a-fecd-4413-9d76-326783e4752a" providerId="ADAL" clId="{5F77F7A6-9A19-4C60-B451-B6305DC418EC}" dt="2024-02-28T11:10:27.638" v="62" actId="6549"/>
          <ac:graphicFrameMkLst>
            <pc:docMk/>
            <pc:sldMk cId="1797168882" sldId="284"/>
            <ac:graphicFrameMk id="8" creationId="{52D64548-E7D6-759C-698B-1B46B0B162B6}"/>
          </ac:graphicFrameMkLst>
        </pc:graphicFrameChg>
      </pc:sldChg>
      <pc:sldChg chg="addSp modSp mod">
        <pc:chgData name="Kathy Kalafatides" userId="5e98412a-fecd-4413-9d76-326783e4752a" providerId="ADAL" clId="{5F77F7A6-9A19-4C60-B451-B6305DC418EC}" dt="2024-03-06T13:09:27.326" v="87" actId="1076"/>
        <pc:sldMkLst>
          <pc:docMk/>
          <pc:sldMk cId="1167965892" sldId="285"/>
        </pc:sldMkLst>
        <pc:spChg chg="add mod">
          <ac:chgData name="Kathy Kalafatides" userId="5e98412a-fecd-4413-9d76-326783e4752a" providerId="ADAL" clId="{5F77F7A6-9A19-4C60-B451-B6305DC418EC}" dt="2024-03-06T13:09:27.326" v="87" actId="1076"/>
          <ac:spMkLst>
            <pc:docMk/>
            <pc:sldMk cId="1167965892" sldId="285"/>
            <ac:spMk id="13" creationId="{490FA431-D7E6-5A3E-1F5A-EBF0DC03E15E}"/>
          </ac:spMkLst>
        </pc:spChg>
      </pc:sldChg>
      <pc:sldChg chg="modSp mod">
        <pc:chgData name="Kathy Kalafatides" userId="5e98412a-fecd-4413-9d76-326783e4752a" providerId="ADAL" clId="{5F77F7A6-9A19-4C60-B451-B6305DC418EC}" dt="2024-02-28T11:11:37.017" v="84" actId="20577"/>
        <pc:sldMkLst>
          <pc:docMk/>
          <pc:sldMk cId="2310090917" sldId="286"/>
        </pc:sldMkLst>
        <pc:spChg chg="mod">
          <ac:chgData name="Kathy Kalafatides" userId="5e98412a-fecd-4413-9d76-326783e4752a" providerId="ADAL" clId="{5F77F7A6-9A19-4C60-B451-B6305DC418EC}" dt="2024-02-28T11:11:37.017" v="84" actId="20577"/>
          <ac:spMkLst>
            <pc:docMk/>
            <pc:sldMk cId="2310090917" sldId="286"/>
            <ac:spMk id="10" creationId="{00000000-0000-0000-0000-000000000000}"/>
          </ac:spMkLst>
        </pc:spChg>
      </pc:sldChg>
      <pc:sldChg chg="addSp modSp mod">
        <pc:chgData name="Kathy Kalafatides" userId="5e98412a-fecd-4413-9d76-326783e4752a" providerId="ADAL" clId="{5F77F7A6-9A19-4C60-B451-B6305DC418EC}" dt="2024-02-28T11:12:08.079" v="85" actId="120"/>
        <pc:sldMkLst>
          <pc:docMk/>
          <pc:sldMk cId="2868883102" sldId="287"/>
        </pc:sldMkLst>
        <pc:spChg chg="add mod">
          <ac:chgData name="Kathy Kalafatides" userId="5e98412a-fecd-4413-9d76-326783e4752a" providerId="ADAL" clId="{5F77F7A6-9A19-4C60-B451-B6305DC418EC}" dt="2024-02-28T11:08:59.323" v="38" actId="20577"/>
          <ac:spMkLst>
            <pc:docMk/>
            <pc:sldMk cId="2868883102" sldId="287"/>
            <ac:spMk id="2" creationId="{7C043773-2047-FC06-0128-A180328C2238}"/>
          </ac:spMkLst>
        </pc:spChg>
        <pc:spChg chg="mod">
          <ac:chgData name="Kathy Kalafatides" userId="5e98412a-fecd-4413-9d76-326783e4752a" providerId="ADAL" clId="{5F77F7A6-9A19-4C60-B451-B6305DC418EC}" dt="2024-02-28T11:08:41.969" v="0" actId="1076"/>
          <ac:spMkLst>
            <pc:docMk/>
            <pc:sldMk cId="2868883102" sldId="287"/>
            <ac:spMk id="26" creationId="{6E37E29C-2FEB-1905-C61B-98F109964CA4}"/>
          </ac:spMkLst>
        </pc:spChg>
        <pc:spChg chg="mod">
          <ac:chgData name="Kathy Kalafatides" userId="5e98412a-fecd-4413-9d76-326783e4752a" providerId="ADAL" clId="{5F77F7A6-9A19-4C60-B451-B6305DC418EC}" dt="2024-02-28T11:08:41.969" v="0" actId="1076"/>
          <ac:spMkLst>
            <pc:docMk/>
            <pc:sldMk cId="2868883102" sldId="287"/>
            <ac:spMk id="27" creationId="{BE959BDE-2B98-4285-9EAE-891C2FCC4FF2}"/>
          </ac:spMkLst>
        </pc:spChg>
        <pc:spChg chg="mod">
          <ac:chgData name="Kathy Kalafatides" userId="5e98412a-fecd-4413-9d76-326783e4752a" providerId="ADAL" clId="{5F77F7A6-9A19-4C60-B451-B6305DC418EC}" dt="2024-02-28T11:08:41.969" v="0" actId="1076"/>
          <ac:spMkLst>
            <pc:docMk/>
            <pc:sldMk cId="2868883102" sldId="287"/>
            <ac:spMk id="29" creationId="{7D36DFE1-7EE3-A0F1-CEF4-7C4D842E18D8}"/>
          </ac:spMkLst>
        </pc:spChg>
        <pc:spChg chg="mod">
          <ac:chgData name="Kathy Kalafatides" userId="5e98412a-fecd-4413-9d76-326783e4752a" providerId="ADAL" clId="{5F77F7A6-9A19-4C60-B451-B6305DC418EC}" dt="2024-02-28T11:08:41.969" v="0" actId="1076"/>
          <ac:spMkLst>
            <pc:docMk/>
            <pc:sldMk cId="2868883102" sldId="287"/>
            <ac:spMk id="30" creationId="{6138411E-4E69-72F0-5722-2452EC0DC416}"/>
          </ac:spMkLst>
        </pc:spChg>
        <pc:spChg chg="mod">
          <ac:chgData name="Kathy Kalafatides" userId="5e98412a-fecd-4413-9d76-326783e4752a" providerId="ADAL" clId="{5F77F7A6-9A19-4C60-B451-B6305DC418EC}" dt="2024-02-28T11:08:41.969" v="0" actId="1076"/>
          <ac:spMkLst>
            <pc:docMk/>
            <pc:sldMk cId="2868883102" sldId="287"/>
            <ac:spMk id="32" creationId="{726A1F36-F851-D525-8741-2FBA6358EA7F}"/>
          </ac:spMkLst>
        </pc:spChg>
        <pc:spChg chg="mod">
          <ac:chgData name="Kathy Kalafatides" userId="5e98412a-fecd-4413-9d76-326783e4752a" providerId="ADAL" clId="{5F77F7A6-9A19-4C60-B451-B6305DC418EC}" dt="2024-02-28T11:08:41.969" v="0" actId="1076"/>
          <ac:spMkLst>
            <pc:docMk/>
            <pc:sldMk cId="2868883102" sldId="287"/>
            <ac:spMk id="34" creationId="{456CFCBC-5DF6-8C06-86A5-1A873F1BC7EA}"/>
          </ac:spMkLst>
        </pc:spChg>
        <pc:graphicFrameChg chg="modGraphic">
          <ac:chgData name="Kathy Kalafatides" userId="5e98412a-fecd-4413-9d76-326783e4752a" providerId="ADAL" clId="{5F77F7A6-9A19-4C60-B451-B6305DC418EC}" dt="2024-02-28T11:12:08.079" v="85" actId="120"/>
          <ac:graphicFrameMkLst>
            <pc:docMk/>
            <pc:sldMk cId="2868883102" sldId="287"/>
            <ac:graphicFrameMk id="32790" creationId="{00000000-0000-0000-0000-000000000000}"/>
          </ac:graphicFrameMkLst>
        </pc:graphicFrameChg>
      </pc:sldChg>
    </pc:docChg>
  </pc:docChgLst>
  <pc:docChgLst>
    <pc:chgData name="Juliet Barbieri" userId="117ef069-a2c6-46ef-85d0-e1e617ba5eb9" providerId="ADAL" clId="{8633A618-5EC0-4327-9DAC-1FEE4544AA76}"/>
    <pc:docChg chg="mod addSld delSld modSld">
      <pc:chgData name="Juliet Barbieri" userId="117ef069-a2c6-46ef-85d0-e1e617ba5eb9" providerId="ADAL" clId="{8633A618-5EC0-4327-9DAC-1FEE4544AA76}" dt="2023-04-19T09:44:32.210" v="4" actId="47"/>
      <pc:docMkLst>
        <pc:docMk/>
      </pc:docMkLst>
      <pc:sldChg chg="del">
        <pc:chgData name="Juliet Barbieri" userId="117ef069-a2c6-46ef-85d0-e1e617ba5eb9" providerId="ADAL" clId="{8633A618-5EC0-4327-9DAC-1FEE4544AA76}" dt="2023-04-19T09:44:32.210" v="4" actId="47"/>
        <pc:sldMkLst>
          <pc:docMk/>
          <pc:sldMk cId="3720307522" sldId="259"/>
        </pc:sldMkLst>
      </pc:sldChg>
      <pc:sldChg chg="del">
        <pc:chgData name="Juliet Barbieri" userId="117ef069-a2c6-46ef-85d0-e1e617ba5eb9" providerId="ADAL" clId="{8633A618-5EC0-4327-9DAC-1FEE4544AA76}" dt="2023-04-19T09:44:31.316" v="3" actId="47"/>
        <pc:sldMkLst>
          <pc:docMk/>
          <pc:sldMk cId="4095203281" sldId="260"/>
        </pc:sldMkLst>
      </pc:sldChg>
      <pc:sldChg chg="add del setBg">
        <pc:chgData name="Juliet Barbieri" userId="117ef069-a2c6-46ef-85d0-e1e617ba5eb9" providerId="ADAL" clId="{8633A618-5EC0-4327-9DAC-1FEE4544AA76}" dt="2023-04-19T09:44:21.357" v="2"/>
        <pc:sldMkLst>
          <pc:docMk/>
          <pc:sldMk cId="1797168882" sldId="284"/>
        </pc:sldMkLst>
      </pc:sldChg>
      <pc:sldChg chg="add del setBg">
        <pc:chgData name="Juliet Barbieri" userId="117ef069-a2c6-46ef-85d0-e1e617ba5eb9" providerId="ADAL" clId="{8633A618-5EC0-4327-9DAC-1FEE4544AA76}" dt="2023-04-19T09:44:21.357" v="2"/>
        <pc:sldMkLst>
          <pc:docMk/>
          <pc:sldMk cId="1167965892" sldId="285"/>
        </pc:sldMkLst>
      </pc:sldChg>
      <pc:sldChg chg="add del setBg">
        <pc:chgData name="Juliet Barbieri" userId="117ef069-a2c6-46ef-85d0-e1e617ba5eb9" providerId="ADAL" clId="{8633A618-5EC0-4327-9DAC-1FEE4544AA76}" dt="2023-04-19T09:44:21.357" v="2"/>
        <pc:sldMkLst>
          <pc:docMk/>
          <pc:sldMk cId="2310090917" sldId="286"/>
        </pc:sldMkLst>
      </pc:sldChg>
      <pc:sldChg chg="add del setBg">
        <pc:chgData name="Juliet Barbieri" userId="117ef069-a2c6-46ef-85d0-e1e617ba5eb9" providerId="ADAL" clId="{8633A618-5EC0-4327-9DAC-1FEE4544AA76}" dt="2023-04-19T09:44:21.357" v="2"/>
        <pc:sldMkLst>
          <pc:docMk/>
          <pc:sldMk cId="2868883102" sldId="2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92963A-7608-4E6D-B65F-CDEEA6EFA6CA}" type="datetimeFigureOut">
              <a:rPr lang="en-CA" smtClean="0"/>
              <a:t>2024-03-06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5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2CDA579-B88B-4006-8A1B-215F8E540D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7641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925763" y="849313"/>
            <a:ext cx="4075112" cy="2293937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8196" name="Slide Number Placeholder 3"/>
          <p:cNvSpPr txBox="1">
            <a:spLocks noGrp="1"/>
          </p:cNvSpPr>
          <p:nvPr/>
        </p:nvSpPr>
        <p:spPr bwMode="auto">
          <a:xfrm>
            <a:off x="5746623" y="6565035"/>
            <a:ext cx="4398239" cy="3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FD6048-CEBF-44D9-B3FF-7B9529083474}" type="slidenum">
              <a:rPr kumimoji="0" lang="nl-BE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BE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5902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925763" y="849313"/>
            <a:ext cx="4075112" cy="2293937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8196" name="Slide Number Placeholder 3"/>
          <p:cNvSpPr txBox="1">
            <a:spLocks noGrp="1"/>
          </p:cNvSpPr>
          <p:nvPr/>
        </p:nvSpPr>
        <p:spPr bwMode="auto">
          <a:xfrm>
            <a:off x="5746623" y="6565035"/>
            <a:ext cx="4398239" cy="3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FD6048-CEBF-44D9-B3FF-7B9529083474}" type="slidenum">
              <a:rPr kumimoji="0" lang="nl-BE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BE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4939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925763" y="849313"/>
            <a:ext cx="4075112" cy="2293937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8196" name="Slide Number Placeholder 3"/>
          <p:cNvSpPr txBox="1">
            <a:spLocks noGrp="1"/>
          </p:cNvSpPr>
          <p:nvPr/>
        </p:nvSpPr>
        <p:spPr bwMode="auto">
          <a:xfrm>
            <a:off x="5746623" y="6565035"/>
            <a:ext cx="4398239" cy="3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FD6048-CEBF-44D9-B3FF-7B9529083474}" type="slidenum">
              <a:rPr kumimoji="0" lang="nl-BE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BE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867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925763" y="849313"/>
            <a:ext cx="4075112" cy="2293937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8196" name="Slide Number Placeholder 3"/>
          <p:cNvSpPr txBox="1">
            <a:spLocks noGrp="1"/>
          </p:cNvSpPr>
          <p:nvPr/>
        </p:nvSpPr>
        <p:spPr bwMode="auto">
          <a:xfrm>
            <a:off x="5746623" y="6565035"/>
            <a:ext cx="4398239" cy="3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FD6048-CEBF-44D9-B3FF-7B9529083474}" type="slidenum">
              <a:rPr kumimoji="0" lang="nl-BE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BE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4898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F4C0E-6995-44F2-AB71-A73C9AD02F4C}" type="datetime1">
              <a:rPr lang="en-CA" smtClean="0"/>
              <a:t>2024-03-06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Status Report Template - March 2024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832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349D-2860-4651-BF3D-59587DB594F8}" type="datetime1">
              <a:rPr lang="en-CA" smtClean="0"/>
              <a:t>2024-03-06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Status Report Template - March 2024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5761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41C1-0B1D-4175-BE37-004358DD163A}" type="datetime1">
              <a:rPr lang="en-CA" smtClean="0"/>
              <a:t>2024-03-06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Status Report Template - March 2024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198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47CB-87C2-43AE-9F6D-75118192C64C}" type="datetime1">
              <a:rPr lang="en-CA" smtClean="0"/>
              <a:t>2024-03-06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Status Report Template - March 2024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689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B25F-E8E2-44C2-BF74-5009E7CD00F6}" type="datetime1">
              <a:rPr lang="en-CA" smtClean="0"/>
              <a:t>2024-03-06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Status Report Template - March 2024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352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F4E5-4084-4610-B1BD-0F0895E8B0CC}" type="datetime1">
              <a:rPr lang="en-CA" smtClean="0"/>
              <a:t>2024-03-06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Status Report Template - March 2024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7520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4CD5-CC3A-44B4-B1A0-FC35908292EF}" type="datetime1">
              <a:rPr lang="en-CA" smtClean="0"/>
              <a:t>2024-03-06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Status Report Template - March 2024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0372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22E8A-19A7-42DC-A97E-96545385D815}" type="datetime1">
              <a:rPr lang="en-CA" smtClean="0"/>
              <a:t>2024-03-06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Status Report Template - March 2024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692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0029-2C30-403A-971D-AD37E8366579}" type="datetime1">
              <a:rPr lang="en-CA" smtClean="0"/>
              <a:t>2024-03-06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Status Report Template - March 2024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4624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E1ED-21EE-4280-AA75-B65177B21251}" type="datetime1">
              <a:rPr lang="en-CA" smtClean="0"/>
              <a:t>2024-03-06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Status Report Template - March 2024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235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A764-9EDE-4E84-A6DD-132C68249BDD}" type="datetime1">
              <a:rPr lang="en-CA" smtClean="0"/>
              <a:t>2024-03-06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Status Report Template - March 2024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45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D75C4-F169-4DC6-B67C-48E2F89BC079}" type="datetime1">
              <a:rPr lang="en-CA" smtClean="0"/>
              <a:t>2024-03-06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TIC Status Report Template - March 2024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037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C32277A3-8216-C60C-28C1-B255328FA6EA}"/>
              </a:ext>
            </a:extLst>
          </p:cNvPr>
          <p:cNvSpPr txBox="1"/>
          <p:nvPr/>
        </p:nvSpPr>
        <p:spPr>
          <a:xfrm>
            <a:off x="0" y="3922373"/>
            <a:ext cx="109331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buClr>
                <a:srgbClr val="CC0000"/>
              </a:buClr>
              <a:buSzPct val="70000"/>
              <a:defRPr/>
            </a:pPr>
            <a:r>
              <a:rPr lang="en-US" altLang="en-US" sz="1000" i="1" dirty="0">
                <a:solidFill>
                  <a:srgbClr val="000000"/>
                </a:solidFill>
                <a:latin typeface="Calibri" panose="020F0502020204030204"/>
                <a:ea typeface="Tahoma" panose="020B0604030504040204" pitchFamily="34" charset="0"/>
                <a:cs typeface="Arial" panose="020B0604020202020204" pitchFamily="34" charset="0"/>
              </a:rPr>
              <a:t>Drag and drop the icons in the fields below (On track: project is running as planned - at Risk: potential roadblocks are anticipated/foreseen - Issue: roadblocks are present and impact progress).</a:t>
            </a:r>
          </a:p>
        </p:txBody>
      </p:sp>
      <p:graphicFrame>
        <p:nvGraphicFramePr>
          <p:cNvPr id="32790" name="Group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6771943"/>
              </p:ext>
            </p:extLst>
          </p:nvPr>
        </p:nvGraphicFramePr>
        <p:xfrm>
          <a:off x="47647" y="826229"/>
          <a:ext cx="12129672" cy="2876657"/>
        </p:xfrm>
        <a:graphic>
          <a:graphicData uri="http://schemas.openxmlformats.org/drawingml/2006/table">
            <a:tbl>
              <a:tblPr>
                <a:effectLst/>
                <a:tableStyleId>{775DCB02-9BB8-47FD-8907-85C794F793BA}</a:tableStyleId>
              </a:tblPr>
              <a:tblGrid>
                <a:gridCol w="4043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3224">
                  <a:extLst>
                    <a:ext uri="{9D8B030D-6E8A-4147-A177-3AD203B41FA5}">
                      <a16:colId xmlns:a16="http://schemas.microsoft.com/office/drawing/2014/main" val="490454207"/>
                    </a:ext>
                  </a:extLst>
                </a:gridCol>
                <a:gridCol w="4043224">
                  <a:extLst>
                    <a:ext uri="{9D8B030D-6E8A-4147-A177-3AD203B41FA5}">
                      <a16:colId xmlns:a16="http://schemas.microsoft.com/office/drawing/2014/main" val="3213553919"/>
                    </a:ext>
                  </a:extLst>
                </a:gridCol>
              </a:tblGrid>
              <a:tr h="30850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Project Name: </a:t>
                      </a:r>
                      <a:r>
                        <a:rPr kumimoji="0" lang="en-US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enter text</a:t>
                      </a:r>
                      <a:endParaRPr kumimoji="0" lang="en-US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Report date: </a:t>
                      </a:r>
                      <a:r>
                        <a:rPr kumimoji="0" lang="en-US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enter submission date</a:t>
                      </a:r>
                      <a:endParaRPr kumimoji="0" lang="en-US" alt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188958"/>
                  </a:ext>
                </a:extLst>
              </a:tr>
              <a:tr h="305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Project Manager: </a:t>
                      </a:r>
                      <a:r>
                        <a:rPr kumimoji="0" lang="en-US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enter text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  <a:defRPr/>
                      </a:pPr>
                      <a:r>
                        <a:rPr kumimoji="0"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Approved Budget: </a:t>
                      </a:r>
                      <a:r>
                        <a:rPr kumimoji="0" lang="en-US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€XXX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Project Timeline: </a:t>
                      </a:r>
                      <a:r>
                        <a:rPr kumimoji="0" lang="en-US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enter start date/ end date</a:t>
                      </a:r>
                      <a:endParaRPr kumimoji="0" lang="en-US" altLang="en-US" sz="1000" b="0" i="0" u="none" strike="sng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239380"/>
                  </a:ext>
                </a:extLst>
              </a:tr>
              <a:tr h="315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Project Sponsor: </a:t>
                      </a:r>
                      <a:r>
                        <a:rPr kumimoji="0" lang="en-US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enter text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Budget Prediction: </a:t>
                      </a:r>
                      <a:r>
                        <a:rPr kumimoji="0" lang="en-US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choose between “</a:t>
                      </a:r>
                      <a:r>
                        <a:rPr kumimoji="0" lang="en-US" altLang="en-US" sz="1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Underspend/ On Plan/ Overspend</a:t>
                      </a:r>
                      <a:r>
                        <a:rPr kumimoji="0" lang="en-US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”</a:t>
                      </a:r>
                      <a:r>
                        <a:rPr lang="en-US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 </a:t>
                      </a:r>
                      <a:r>
                        <a:rPr kumimoji="0" lang="en-US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en-US" altLang="en-US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- if overspend by &gt;10% add details on slide 4</a:t>
                      </a:r>
                      <a:r>
                        <a:rPr lang="en-US" altLang="en-US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 </a:t>
                      </a:r>
                      <a:endParaRPr kumimoji="0" lang="en-US" altLang="en-US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Reporting Period: </a:t>
                      </a:r>
                      <a:r>
                        <a:rPr kumimoji="0" lang="en-US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enter reporting period dates</a:t>
                      </a:r>
                      <a:endParaRPr kumimoji="0" lang="en-US" alt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637085"/>
                  </a:ext>
                </a:extLst>
              </a:tr>
              <a:tr h="1919662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Project Background and Context: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Enter text– max 630 characters including space</a:t>
                      </a:r>
                      <a:endParaRPr kumimoji="0" lang="en-US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Project Objective: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Enter text– max 630 characters including space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Project Deliverables: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Enter text– max 630 characters including space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Group 22">
            <a:extLst>
              <a:ext uri="{FF2B5EF4-FFF2-40B4-BE49-F238E27FC236}">
                <a16:creationId xmlns:a16="http://schemas.microsoft.com/office/drawing/2014/main" id="{DBE0A50C-2CFA-CBAE-7020-E7B3DD9D13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5681017"/>
              </p:ext>
            </p:extLst>
          </p:nvPr>
        </p:nvGraphicFramePr>
        <p:xfrm>
          <a:off x="38504" y="4153206"/>
          <a:ext cx="12144351" cy="1756279"/>
        </p:xfrm>
        <a:graphic>
          <a:graphicData uri="http://schemas.openxmlformats.org/drawingml/2006/table">
            <a:tbl>
              <a:tblPr>
                <a:effectLst/>
                <a:tableStyleId>{775DCB02-9BB8-47FD-8907-85C794F793BA}</a:tableStyleId>
              </a:tblPr>
              <a:tblGrid>
                <a:gridCol w="333619">
                  <a:extLst>
                    <a:ext uri="{9D8B030D-6E8A-4147-A177-3AD203B41FA5}">
                      <a16:colId xmlns:a16="http://schemas.microsoft.com/office/drawing/2014/main" val="3995335233"/>
                    </a:ext>
                  </a:extLst>
                </a:gridCol>
                <a:gridCol w="1690440">
                  <a:extLst>
                    <a:ext uri="{9D8B030D-6E8A-4147-A177-3AD203B41FA5}">
                      <a16:colId xmlns:a16="http://schemas.microsoft.com/office/drawing/2014/main" val="171996806"/>
                    </a:ext>
                  </a:extLst>
                </a:gridCol>
                <a:gridCol w="1705709">
                  <a:extLst>
                    <a:ext uri="{9D8B030D-6E8A-4147-A177-3AD203B41FA5}">
                      <a16:colId xmlns:a16="http://schemas.microsoft.com/office/drawing/2014/main" val="822206848"/>
                    </a:ext>
                  </a:extLst>
                </a:gridCol>
                <a:gridCol w="1874128">
                  <a:extLst>
                    <a:ext uri="{9D8B030D-6E8A-4147-A177-3AD203B41FA5}">
                      <a16:colId xmlns:a16="http://schemas.microsoft.com/office/drawing/2014/main" val="3449030749"/>
                    </a:ext>
                  </a:extLst>
                </a:gridCol>
                <a:gridCol w="795084">
                  <a:extLst>
                    <a:ext uri="{9D8B030D-6E8A-4147-A177-3AD203B41FA5}">
                      <a16:colId xmlns:a16="http://schemas.microsoft.com/office/drawing/2014/main" val="3779715898"/>
                    </a:ext>
                  </a:extLst>
                </a:gridCol>
                <a:gridCol w="1044969">
                  <a:extLst>
                    <a:ext uri="{9D8B030D-6E8A-4147-A177-3AD203B41FA5}">
                      <a16:colId xmlns:a16="http://schemas.microsoft.com/office/drawing/2014/main" val="2606317545"/>
                    </a:ext>
                  </a:extLst>
                </a:gridCol>
                <a:gridCol w="1476585">
                  <a:extLst>
                    <a:ext uri="{9D8B030D-6E8A-4147-A177-3AD203B41FA5}">
                      <a16:colId xmlns:a16="http://schemas.microsoft.com/office/drawing/2014/main" val="380290692"/>
                    </a:ext>
                  </a:extLst>
                </a:gridCol>
                <a:gridCol w="3223817">
                  <a:extLst>
                    <a:ext uri="{9D8B030D-6E8A-4147-A177-3AD203B41FA5}">
                      <a16:colId xmlns:a16="http://schemas.microsoft.com/office/drawing/2014/main" val="234507788"/>
                    </a:ext>
                  </a:extLst>
                </a:gridCol>
              </a:tblGrid>
              <a:tr h="304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Overall Project:</a:t>
                      </a: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/>
                      </a:endParaRP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/>
                        </a:rPr>
                        <a:t>Scope:</a:t>
                      </a: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/>
                        </a:rPr>
                        <a:t>Schedule:</a:t>
                      </a: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/>
                        </a:rPr>
                        <a:t>Budget: </a:t>
                      </a: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/>
                        </a:rPr>
                        <a:t>HR:</a:t>
                      </a: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highlight>
                          <a:srgbClr val="808080"/>
                        </a:highlight>
                        <a:uLnTx/>
                        <a:uFillTx/>
                        <a:latin typeface="Calibri Light"/>
                      </a:endParaRP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739144"/>
                  </a:ext>
                </a:extLst>
              </a:tr>
              <a:tr h="230833">
                <a:tc>
                  <a:txBody>
                    <a:bodyPr/>
                    <a:lstStyle/>
                    <a:p>
                      <a:pPr marL="0" marR="0" lvl="0" indent="0"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/>
                        </a:rPr>
                        <a:t>#</a:t>
                      </a: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/>
                        </a:rPr>
                        <a:t>Selection </a:t>
                      </a:r>
                      <a:r>
                        <a:rPr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/>
                        </a:rPr>
                        <a:t>Committee/Accompaniers</a:t>
                      </a:r>
                      <a:r>
                        <a:rPr kumimoji="0"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/>
                        </a:rPr>
                        <a:t> Feedback from last session:</a:t>
                      </a: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/>
                        </a:rPr>
                        <a:t>Team Response to Feedback:</a:t>
                      </a:r>
                      <a:endParaRPr kumimoji="0" lang="en-US" alt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833">
                <a:tc>
                  <a:txBody>
                    <a:bodyPr/>
                    <a:lstStyle/>
                    <a:p>
                      <a:pPr marL="0" marR="0" lvl="0" indent="0"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/>
                        </a:rPr>
                        <a:t>1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enter text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96221858"/>
                  </a:ext>
                </a:extLst>
              </a:tr>
              <a:tr h="230833">
                <a:tc>
                  <a:txBody>
                    <a:bodyPr/>
                    <a:lstStyle/>
                    <a:p>
                      <a:pPr marL="0" marR="0" lvl="0" indent="0"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/>
                        </a:rPr>
                        <a:t>2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enter text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34527059"/>
                  </a:ext>
                </a:extLst>
              </a:tr>
              <a:tr h="230833">
                <a:tc>
                  <a:txBody>
                    <a:bodyPr/>
                    <a:lstStyle/>
                    <a:p>
                      <a:pPr marL="0" marR="0" lvl="0" indent="0"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/>
                        </a:rPr>
                        <a:t>3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enter text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7641372"/>
                  </a:ext>
                </a:extLst>
              </a:tr>
              <a:tr h="230833">
                <a:tc>
                  <a:txBody>
                    <a:bodyPr/>
                    <a:lstStyle/>
                    <a:p>
                      <a:pPr marL="0" marR="0" lvl="0" indent="0"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/>
                        </a:rPr>
                        <a:t>4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15123894"/>
                  </a:ext>
                </a:extLst>
              </a:tr>
              <a:tr h="297314">
                <a:tc>
                  <a:txBody>
                    <a:bodyPr/>
                    <a:lstStyle/>
                    <a:p>
                      <a:pPr marL="0" marR="0" lvl="0" indent="0"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/>
                        </a:rPr>
                        <a:t>5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09097340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DD2D1977-53F5-FAD8-F1EF-7CDB6B97D2F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52034" y="6627168"/>
            <a:ext cx="248145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TIC Status Report Template –  March 2024</a:t>
            </a:r>
            <a:endParaRPr lang="en-CA" sz="900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051EDE8-D81B-4863-F821-06EAB20E67AC}"/>
              </a:ext>
            </a:extLst>
          </p:cNvPr>
          <p:cNvSpPr txBox="1"/>
          <p:nvPr/>
        </p:nvSpPr>
        <p:spPr>
          <a:xfrm>
            <a:off x="14681" y="567277"/>
            <a:ext cx="18339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b="1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Project Overview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0710855-10EF-01CB-DA43-D700B93F5E2C}"/>
              </a:ext>
            </a:extLst>
          </p:cNvPr>
          <p:cNvSpPr txBox="1"/>
          <p:nvPr/>
        </p:nvSpPr>
        <p:spPr>
          <a:xfrm>
            <a:off x="14681" y="3734888"/>
            <a:ext cx="18339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Status Report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0E6E67-C80D-A2AF-1A17-5B08F8871111}"/>
              </a:ext>
            </a:extLst>
          </p:cNvPr>
          <p:cNvSpPr>
            <a:spLocks/>
          </p:cNvSpPr>
          <p:nvPr/>
        </p:nvSpPr>
        <p:spPr>
          <a:xfrm>
            <a:off x="4660" y="0"/>
            <a:ext cx="12187340" cy="5902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anchor="ctr"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Clr>
                <a:srgbClr val="800000"/>
              </a:buClr>
              <a:defRPr/>
            </a:pPr>
            <a:r>
              <a:rPr lang="en-GB" altLang="en-US" sz="1400" b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Calibri" panose="020F0502020204030204" pitchFamily="34" charset="0"/>
              </a:rPr>
              <a:t>				</a:t>
            </a:r>
            <a:r>
              <a:rPr lang="en-GB" altLang="en-US" sz="2400" b="1" dirty="0">
                <a:ln w="0"/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rPr>
              <a:t>TIC </a:t>
            </a:r>
            <a:r>
              <a:rPr lang="en-US" altLang="en-US" sz="2400" b="1" dirty="0">
                <a:ln w="0"/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rPr>
              <a:t>PROJECT STATUS REPORT</a:t>
            </a:r>
            <a:endParaRPr lang="en-GB" altLang="en-US" sz="2700" b="1" dirty="0">
              <a:ln w="0"/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E3CD834-B478-0F7C-50E3-9818A09B62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193" y="-60423"/>
            <a:ext cx="2058745" cy="768856"/>
          </a:xfrm>
          <a:prstGeom prst="rect">
            <a:avLst/>
          </a:prstGeom>
        </p:spPr>
      </p:pic>
      <p:sp>
        <p:nvSpPr>
          <p:cNvPr id="11" name="Chevron 1">
            <a:extLst>
              <a:ext uri="{FF2B5EF4-FFF2-40B4-BE49-F238E27FC236}">
                <a16:creationId xmlns:a16="http://schemas.microsoft.com/office/drawing/2014/main" id="{2CB66C34-9A87-663D-9767-B700DFED4B01}"/>
              </a:ext>
            </a:extLst>
          </p:cNvPr>
          <p:cNvSpPr>
            <a:spLocks/>
          </p:cNvSpPr>
          <p:nvPr/>
        </p:nvSpPr>
        <p:spPr bwMode="auto">
          <a:xfrm>
            <a:off x="5787409" y="159897"/>
            <a:ext cx="675084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PLAN</a:t>
            </a:r>
            <a:endParaRPr lang="en-US" sz="10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3" name="Chevron 25">
            <a:extLst>
              <a:ext uri="{FF2B5EF4-FFF2-40B4-BE49-F238E27FC236}">
                <a16:creationId xmlns:a16="http://schemas.microsoft.com/office/drawing/2014/main" id="{AFC8290B-C0E1-7D86-1C14-C2084C97AFE6}"/>
              </a:ext>
            </a:extLst>
          </p:cNvPr>
          <p:cNvSpPr>
            <a:spLocks/>
          </p:cNvSpPr>
          <p:nvPr/>
        </p:nvSpPr>
        <p:spPr bwMode="auto">
          <a:xfrm>
            <a:off x="6462410" y="159897"/>
            <a:ext cx="870550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1000" b="1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EXECUTE</a:t>
            </a:r>
            <a:endParaRPr lang="en-US" sz="1000" b="1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4" name="Chevron 28">
            <a:extLst>
              <a:ext uri="{FF2B5EF4-FFF2-40B4-BE49-F238E27FC236}">
                <a16:creationId xmlns:a16="http://schemas.microsoft.com/office/drawing/2014/main" id="{13C6A581-CDA2-2899-DE35-51EE4E8D155A}"/>
              </a:ext>
            </a:extLst>
          </p:cNvPr>
          <p:cNvSpPr>
            <a:spLocks/>
          </p:cNvSpPr>
          <p:nvPr/>
        </p:nvSpPr>
        <p:spPr bwMode="auto">
          <a:xfrm>
            <a:off x="7332961" y="159897"/>
            <a:ext cx="956685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1000" b="1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EVALUATE</a:t>
            </a:r>
            <a:endParaRPr lang="en-US" sz="1000" b="1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5" name="Chevron 30">
            <a:extLst>
              <a:ext uri="{FF2B5EF4-FFF2-40B4-BE49-F238E27FC236}">
                <a16:creationId xmlns:a16="http://schemas.microsoft.com/office/drawing/2014/main" id="{4BAE3C9B-CFD9-9DF1-08CF-4772B6872DFA}"/>
              </a:ext>
            </a:extLst>
          </p:cNvPr>
          <p:cNvSpPr>
            <a:spLocks/>
          </p:cNvSpPr>
          <p:nvPr/>
        </p:nvSpPr>
        <p:spPr bwMode="auto">
          <a:xfrm>
            <a:off x="8267153" y="163929"/>
            <a:ext cx="747067" cy="262359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REVISE</a:t>
            </a:r>
            <a:endParaRPr lang="en-US" sz="10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E37E29C-2FEB-1905-C61B-98F109964CA4}"/>
              </a:ext>
            </a:extLst>
          </p:cNvPr>
          <p:cNvSpPr/>
          <p:nvPr/>
        </p:nvSpPr>
        <p:spPr>
          <a:xfrm>
            <a:off x="9858730" y="4207851"/>
            <a:ext cx="188780" cy="188780"/>
          </a:xfrm>
          <a:prstGeom prst="ellipse">
            <a:avLst/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CA">
              <a:solidFill>
                <a:prstClr val="white"/>
              </a:solidFill>
              <a:highlight>
                <a:srgbClr val="FFFF00"/>
              </a:highlight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E959BDE-2B98-4285-9EAE-891C2FCC4FF2}"/>
              </a:ext>
            </a:extLst>
          </p:cNvPr>
          <p:cNvSpPr/>
          <p:nvPr/>
        </p:nvSpPr>
        <p:spPr>
          <a:xfrm>
            <a:off x="10006179" y="4186825"/>
            <a:ext cx="67689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900" dirty="0">
                <a:solidFill>
                  <a:srgbClr val="000000"/>
                </a:solidFill>
                <a:latin typeface="Calibri" panose="020F0502020204030204"/>
                <a:cs typeface="Arial" panose="020B0604020202020204" pitchFamily="34" charset="0"/>
              </a:rPr>
              <a:t>On Track</a:t>
            </a:r>
            <a:endParaRPr lang="en-CA" sz="1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D36DFE1-7EE3-A0F1-CEF4-7C4D842E18D8}"/>
              </a:ext>
            </a:extLst>
          </p:cNvPr>
          <p:cNvSpPr>
            <a:spLocks/>
          </p:cNvSpPr>
          <p:nvPr/>
        </p:nvSpPr>
        <p:spPr>
          <a:xfrm>
            <a:off x="10925948" y="4186825"/>
            <a:ext cx="5732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900" dirty="0">
                <a:solidFill>
                  <a:srgbClr val="000000"/>
                </a:solidFill>
                <a:latin typeface="Calibri" panose="020F0502020204030204"/>
                <a:cs typeface="Arial" panose="020B0604020202020204" pitchFamily="34" charset="0"/>
              </a:rPr>
              <a:t>At Risk</a:t>
            </a:r>
            <a:endParaRPr lang="en-CA" sz="9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6138411E-4E69-72F0-5722-2452EC0DC416}"/>
              </a:ext>
            </a:extLst>
          </p:cNvPr>
          <p:cNvSpPr/>
          <p:nvPr/>
        </p:nvSpPr>
        <p:spPr>
          <a:xfrm>
            <a:off x="10718423" y="4207851"/>
            <a:ext cx="240396" cy="188780"/>
          </a:xfrm>
          <a:prstGeom prst="triangle">
            <a:avLst/>
          </a:prstGeom>
          <a:solidFill>
            <a:srgbClr val="FFC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CA">
              <a:solidFill>
                <a:prstClr val="white"/>
              </a:solidFill>
              <a:highlight>
                <a:srgbClr val="FFFF00"/>
              </a:highlight>
              <a:latin typeface="Calibri" panose="020F0502020204030204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26A1F36-F851-D525-8741-2FBA6358EA7F}"/>
              </a:ext>
            </a:extLst>
          </p:cNvPr>
          <p:cNvSpPr/>
          <p:nvPr/>
        </p:nvSpPr>
        <p:spPr>
          <a:xfrm>
            <a:off x="11687316" y="4186825"/>
            <a:ext cx="42191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900" dirty="0">
                <a:solidFill>
                  <a:srgbClr val="000000"/>
                </a:solidFill>
                <a:latin typeface="Calibri" panose="020F0502020204030204"/>
                <a:cs typeface="Arial" panose="020B0604020202020204" pitchFamily="34" charset="0"/>
              </a:rPr>
              <a:t>Issue</a:t>
            </a:r>
            <a:endParaRPr lang="en-CA" sz="1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6CFCBC-5DF6-8C06-86A5-1A873F1BC7EA}"/>
              </a:ext>
            </a:extLst>
          </p:cNvPr>
          <p:cNvSpPr/>
          <p:nvPr/>
        </p:nvSpPr>
        <p:spPr>
          <a:xfrm>
            <a:off x="11577527" y="4207851"/>
            <a:ext cx="170917" cy="188780"/>
          </a:xfrm>
          <a:prstGeom prst="rect">
            <a:avLst/>
          </a:prstGeom>
          <a:solidFill>
            <a:srgbClr val="FB4355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CA">
              <a:solidFill>
                <a:prstClr val="white"/>
              </a:solidFill>
              <a:highlight>
                <a:srgbClr val="FFFF00"/>
              </a:highlight>
              <a:latin typeface="Calibri" panose="020F0502020204030204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C043773-2047-FC06-0128-A180328C2238}"/>
              </a:ext>
            </a:extLst>
          </p:cNvPr>
          <p:cNvSpPr/>
          <p:nvPr/>
        </p:nvSpPr>
        <p:spPr>
          <a:xfrm>
            <a:off x="8989655" y="4112982"/>
            <a:ext cx="676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900" dirty="0">
                <a:solidFill>
                  <a:srgbClr val="000000"/>
                </a:solidFill>
                <a:latin typeface="Calibri" panose="020F0502020204030204"/>
                <a:cs typeface="Arial" panose="020B0604020202020204" pitchFamily="34" charset="0"/>
              </a:rPr>
              <a:t>Status Legend:</a:t>
            </a:r>
            <a:endParaRPr lang="en-CA" sz="16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6888310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2D64548-E7D6-759C-698B-1B46B0B16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461174"/>
              </p:ext>
            </p:extLst>
          </p:nvPr>
        </p:nvGraphicFramePr>
        <p:xfrm>
          <a:off x="0" y="658730"/>
          <a:ext cx="12187340" cy="6199270"/>
        </p:xfrm>
        <a:graphic>
          <a:graphicData uri="http://schemas.openxmlformats.org/drawingml/2006/table">
            <a:tbl>
              <a:tblPr>
                <a:effectLst/>
                <a:tableStyleId>{775DCB02-9BB8-47FD-8907-85C794F793BA}</a:tableStyleId>
              </a:tblPr>
              <a:tblGrid>
                <a:gridCol w="6093670">
                  <a:extLst>
                    <a:ext uri="{9D8B030D-6E8A-4147-A177-3AD203B41FA5}">
                      <a16:colId xmlns:a16="http://schemas.microsoft.com/office/drawing/2014/main" val="3723681046"/>
                    </a:ext>
                  </a:extLst>
                </a:gridCol>
                <a:gridCol w="6093670">
                  <a:extLst>
                    <a:ext uri="{9D8B030D-6E8A-4147-A177-3AD203B41FA5}">
                      <a16:colId xmlns:a16="http://schemas.microsoft.com/office/drawing/2014/main" val="286178356"/>
                    </a:ext>
                  </a:extLst>
                </a:gridCol>
              </a:tblGrid>
              <a:tr h="628279"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Summary of Accomplishments during this Reporting Period </a:t>
                      </a:r>
                    </a:p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Accomplishments: What was achieved since the last 6-month reporting period versus what was initially planned (activities and deliverables)?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Summary of Ongoing Activities and Next Steps for Next Reporting Period</a:t>
                      </a:r>
                    </a:p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What key activities and deliverables will take place over the next 6-month period? What are some key next steps?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656601"/>
                  </a:ext>
                </a:extLst>
              </a:tr>
              <a:tr h="3062125">
                <a:tc>
                  <a:txBody>
                    <a:bodyPr/>
                    <a:lstStyle/>
                    <a:p>
                      <a:pPr marL="171450" marR="0" lvl="0" indent="-17145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9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CA" altLang="en-US" sz="1000" dirty="0">
                          <a:latin typeface="+mn-lt"/>
                          <a:cs typeface="Arial" panose="020B0604020202020204" pitchFamily="34" charset="0"/>
                        </a:rPr>
                        <a:t>Enter text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9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CA" alt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Enter text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858232"/>
                  </a:ext>
                </a:extLst>
              </a:tr>
              <a:tr h="463307"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Key Insights and Lessons Learned</a:t>
                      </a:r>
                    </a:p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What lessons has your team learned to-date? What does transformation mean to you and your team?</a:t>
                      </a:r>
                      <a:endParaRPr kumimoji="0" lang="en-US" altLang="en-US" sz="11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Key Results to Date (output, outcomes, impact metrics)</a:t>
                      </a:r>
                    </a:p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Compared with project targets - include LogFrame or metrics template as appendix if appropriate</a:t>
                      </a:r>
                      <a:endParaRPr kumimoji="0" lang="en-US" altLang="en-US" sz="11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998660"/>
                  </a:ext>
                </a:extLst>
              </a:tr>
              <a:tr h="2045559">
                <a:tc>
                  <a:txBody>
                    <a:bodyPr/>
                    <a:lstStyle/>
                    <a:p>
                      <a:pPr marL="171450" marR="0" lvl="0" indent="-17145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9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CA" alt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Enter text</a:t>
                      </a:r>
                      <a:endParaRPr lang="en-US" altLang="en-US" sz="10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9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CA" alt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Enter text</a:t>
                      </a:r>
                      <a:endParaRPr lang="en-US" altLang="en-US" sz="10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3709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364A850-90D1-26F5-D820-B3192D5CAF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52034" y="6627168"/>
            <a:ext cx="248145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TIC Status Report Template – March  2024</a:t>
            </a:r>
            <a:endParaRPr lang="en-CA" sz="900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B8E5EB-1579-E130-9F35-6CD837976A13}"/>
              </a:ext>
            </a:extLst>
          </p:cNvPr>
          <p:cNvSpPr>
            <a:spLocks/>
          </p:cNvSpPr>
          <p:nvPr/>
        </p:nvSpPr>
        <p:spPr>
          <a:xfrm>
            <a:off x="4660" y="0"/>
            <a:ext cx="12187340" cy="5902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anchor="ctr"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Clr>
                <a:srgbClr val="800000"/>
              </a:buClr>
              <a:defRPr/>
            </a:pPr>
            <a:r>
              <a:rPr lang="en-GB" altLang="en-US" sz="1400" b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Calibri" panose="020F0502020204030204" pitchFamily="34" charset="0"/>
              </a:rPr>
              <a:t>				</a:t>
            </a:r>
            <a:r>
              <a:rPr lang="en-GB" altLang="en-US" sz="2400" b="1" dirty="0">
                <a:ln w="0"/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rPr>
              <a:t>TIC </a:t>
            </a:r>
            <a:r>
              <a:rPr lang="en-US" altLang="en-US" sz="2400" b="1" dirty="0">
                <a:ln w="0"/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rPr>
              <a:t>PROJECT STATUS REPORT</a:t>
            </a:r>
            <a:endParaRPr lang="en-GB" altLang="en-US" sz="2700" b="1" dirty="0">
              <a:ln w="0"/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30FF2F-29BC-A047-FFC0-FC3D48C510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193" y="-60423"/>
            <a:ext cx="2058745" cy="768856"/>
          </a:xfrm>
          <a:prstGeom prst="rect">
            <a:avLst/>
          </a:prstGeom>
        </p:spPr>
      </p:pic>
      <p:sp>
        <p:nvSpPr>
          <p:cNvPr id="6" name="Chevron 1">
            <a:extLst>
              <a:ext uri="{FF2B5EF4-FFF2-40B4-BE49-F238E27FC236}">
                <a16:creationId xmlns:a16="http://schemas.microsoft.com/office/drawing/2014/main" id="{FCBE6285-1D40-3BE3-C871-3A79754E9484}"/>
              </a:ext>
            </a:extLst>
          </p:cNvPr>
          <p:cNvSpPr>
            <a:spLocks/>
          </p:cNvSpPr>
          <p:nvPr/>
        </p:nvSpPr>
        <p:spPr bwMode="auto">
          <a:xfrm>
            <a:off x="5787409" y="159897"/>
            <a:ext cx="675084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PLAN</a:t>
            </a:r>
            <a:endParaRPr lang="en-US" sz="10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7" name="Chevron 25">
            <a:extLst>
              <a:ext uri="{FF2B5EF4-FFF2-40B4-BE49-F238E27FC236}">
                <a16:creationId xmlns:a16="http://schemas.microsoft.com/office/drawing/2014/main" id="{BDA60C3C-AB87-899A-27F8-A7A5240F5B08}"/>
              </a:ext>
            </a:extLst>
          </p:cNvPr>
          <p:cNvSpPr>
            <a:spLocks/>
          </p:cNvSpPr>
          <p:nvPr/>
        </p:nvSpPr>
        <p:spPr bwMode="auto">
          <a:xfrm>
            <a:off x="6462410" y="159897"/>
            <a:ext cx="870550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1000" b="1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EXECUTE</a:t>
            </a:r>
            <a:endParaRPr lang="en-US" sz="1000" b="1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9" name="Chevron 28">
            <a:extLst>
              <a:ext uri="{FF2B5EF4-FFF2-40B4-BE49-F238E27FC236}">
                <a16:creationId xmlns:a16="http://schemas.microsoft.com/office/drawing/2014/main" id="{DE269377-68C4-87B6-B524-369FDAB8C1F1}"/>
              </a:ext>
            </a:extLst>
          </p:cNvPr>
          <p:cNvSpPr>
            <a:spLocks/>
          </p:cNvSpPr>
          <p:nvPr/>
        </p:nvSpPr>
        <p:spPr bwMode="auto">
          <a:xfrm>
            <a:off x="7332961" y="159897"/>
            <a:ext cx="956685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1000" b="1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EVALUATE</a:t>
            </a:r>
            <a:endParaRPr lang="en-US" sz="1000" b="1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0" name="Chevron 30">
            <a:extLst>
              <a:ext uri="{FF2B5EF4-FFF2-40B4-BE49-F238E27FC236}">
                <a16:creationId xmlns:a16="http://schemas.microsoft.com/office/drawing/2014/main" id="{508886B8-C30F-D80D-83CD-47DDC6FCC4B7}"/>
              </a:ext>
            </a:extLst>
          </p:cNvPr>
          <p:cNvSpPr>
            <a:spLocks/>
          </p:cNvSpPr>
          <p:nvPr/>
        </p:nvSpPr>
        <p:spPr bwMode="auto">
          <a:xfrm>
            <a:off x="8267153" y="163929"/>
            <a:ext cx="747067" cy="262359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REVISE</a:t>
            </a:r>
            <a:endParaRPr lang="en-US" sz="10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16888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60942" y="621781"/>
            <a:ext cx="8884740" cy="24622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spcBef>
                <a:spcPts val="150"/>
              </a:spcBef>
              <a:spcAft>
                <a:spcPts val="75"/>
              </a:spcAft>
              <a:buClr>
                <a:srgbClr val="CC0000"/>
              </a:buClr>
              <a:buSzPct val="70000"/>
              <a:defRPr/>
            </a:pPr>
            <a:r>
              <a:rPr lang="en-US" sz="1400" b="1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Key Milestones and Indicators</a:t>
            </a:r>
          </a:p>
          <a:p>
            <a:pPr eaLnBrk="0" hangingPunct="0">
              <a:spcBef>
                <a:spcPts val="150"/>
              </a:spcBef>
              <a:spcAft>
                <a:spcPts val="75"/>
              </a:spcAft>
              <a:buClr>
                <a:srgbClr val="CC0000"/>
              </a:buClr>
              <a:buSzPct val="70000"/>
              <a:defRPr/>
            </a:pPr>
            <a:endParaRPr lang="en-US" sz="1400" b="1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eaLnBrk="0" hangingPunct="0">
              <a:spcBef>
                <a:spcPts val="150"/>
              </a:spcBef>
              <a:spcAft>
                <a:spcPts val="75"/>
              </a:spcAft>
              <a:buClr>
                <a:srgbClr val="CC0000"/>
              </a:buClr>
              <a:buSzPct val="70000"/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-60942" y="4080837"/>
            <a:ext cx="8884740" cy="31672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spcBef>
                <a:spcPts val="150"/>
              </a:spcBef>
              <a:spcAft>
                <a:spcPts val="75"/>
              </a:spcAft>
              <a:buClr>
                <a:srgbClr val="CC0000"/>
              </a:buClr>
              <a:buSzPct val="70000"/>
              <a:defRPr/>
            </a:pPr>
            <a:r>
              <a:rPr lang="fr-BE" sz="1400" b="1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Risks, Issues and Challenges</a:t>
            </a:r>
            <a:endParaRPr lang="en-US" sz="140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marL="257175" indent="-257175" eaLnBrk="0" hangingPunct="0">
              <a:buClr>
                <a:srgbClr val="800000"/>
              </a:buClr>
              <a:buFontTx/>
              <a:buChar char="•"/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fr-FR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fr-FR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fr-FR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AB99344-816E-4B36-BA61-DE2624D02A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288003"/>
              </p:ext>
            </p:extLst>
          </p:nvPr>
        </p:nvGraphicFramePr>
        <p:xfrm>
          <a:off x="6096" y="1064142"/>
          <a:ext cx="12185904" cy="30183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37181">
                  <a:extLst>
                    <a:ext uri="{9D8B030D-6E8A-4147-A177-3AD203B41FA5}">
                      <a16:colId xmlns:a16="http://schemas.microsoft.com/office/drawing/2014/main" val="2707827891"/>
                    </a:ext>
                  </a:extLst>
                </a:gridCol>
                <a:gridCol w="3274985">
                  <a:extLst>
                    <a:ext uri="{9D8B030D-6E8A-4147-A177-3AD203B41FA5}">
                      <a16:colId xmlns:a16="http://schemas.microsoft.com/office/drawing/2014/main" val="4010053245"/>
                    </a:ext>
                  </a:extLst>
                </a:gridCol>
                <a:gridCol w="2284059">
                  <a:extLst>
                    <a:ext uri="{9D8B030D-6E8A-4147-A177-3AD203B41FA5}">
                      <a16:colId xmlns:a16="http://schemas.microsoft.com/office/drawing/2014/main" val="574855921"/>
                    </a:ext>
                  </a:extLst>
                </a:gridCol>
                <a:gridCol w="2912770">
                  <a:extLst>
                    <a:ext uri="{9D8B030D-6E8A-4147-A177-3AD203B41FA5}">
                      <a16:colId xmlns:a16="http://schemas.microsoft.com/office/drawing/2014/main" val="708879645"/>
                    </a:ext>
                  </a:extLst>
                </a:gridCol>
                <a:gridCol w="1276909">
                  <a:extLst>
                    <a:ext uri="{9D8B030D-6E8A-4147-A177-3AD203B41FA5}">
                      <a16:colId xmlns:a16="http://schemas.microsoft.com/office/drawing/2014/main" val="3570457826"/>
                    </a:ext>
                  </a:extLst>
                </a:gridCol>
              </a:tblGrid>
              <a:tr h="279480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Key Milestones </a:t>
                      </a:r>
                      <a:endParaRPr kumimoji="0" lang="en-GB" altLang="en-US" sz="1000" b="1" i="0" u="none" strike="noStrike" cap="none" normalizeH="0" baseline="3000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mpd="sng">
                      <a:noFill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Description of Milestones</a:t>
                      </a:r>
                      <a:endParaRPr kumimoji="0" lang="en-GB" altLang="en-US" sz="1000" b="1" i="0" u="none" strike="noStrike" cap="none" normalizeH="0" baseline="3000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Due Date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(expected/actual)</a:t>
                      </a:r>
                      <a:endParaRPr kumimoji="0" lang="en-GB" altLang="en-US" sz="10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 marL="36000" marR="36000" marT="36000" marB="36000" anchor="ctr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Corresponding Milestone Indicators / Metrics</a:t>
                      </a:r>
                      <a:endParaRPr kumimoji="0" lang="en-GB" altLang="en-US" sz="10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 marL="36000" marR="36000" marT="36000" marB="36000" anchor="ctr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Status</a:t>
                      </a:r>
                      <a:r>
                        <a:rPr kumimoji="0" lang="en-GB" altLang="en-US" sz="1100" u="none" strike="noStrike" cap="none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kumimoji="0" lang="en-GB" altLang="en-US" sz="800" b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(on track, at risk, issue)</a:t>
                      </a:r>
                      <a:endParaRPr kumimoji="0" lang="en-GB" altLang="en-US" sz="1100" b="0" i="1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656210"/>
                  </a:ext>
                </a:extLst>
              </a:tr>
              <a:tr h="440266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568929"/>
                  </a:ext>
                </a:extLst>
              </a:tr>
              <a:tr h="440266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0170" indent="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endParaRPr lang="en-GB" sz="11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515140"/>
                  </a:ext>
                </a:extLst>
              </a:tr>
              <a:tr h="440266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1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667846"/>
                  </a:ext>
                </a:extLst>
              </a:tr>
              <a:tr h="440266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1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456174"/>
                  </a:ext>
                </a:extLst>
              </a:tr>
              <a:tr h="440266">
                <a:tc>
                  <a:txBody>
                    <a:bodyPr/>
                    <a:lstStyle/>
                    <a:p>
                      <a:pPr marL="74930" marR="895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3048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4930" marR="1778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3048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/>
                    </a:p>
                    <a:p>
                      <a:endParaRPr lang="en-GB" sz="1100" noProof="0" dirty="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135613"/>
                  </a:ext>
                </a:extLst>
              </a:tr>
              <a:tr h="440266">
                <a:tc>
                  <a:txBody>
                    <a:bodyPr/>
                    <a:lstStyle/>
                    <a:p>
                      <a:pPr marL="74930" marR="895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930" marR="895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3048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4930" marR="1778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3048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685216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038F3D05-65DD-4C53-98F4-BF105C644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445757"/>
              </p:ext>
            </p:extLst>
          </p:nvPr>
        </p:nvGraphicFramePr>
        <p:xfrm>
          <a:off x="6096" y="4655499"/>
          <a:ext cx="12185904" cy="18876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0030">
                  <a:extLst>
                    <a:ext uri="{9D8B030D-6E8A-4147-A177-3AD203B41FA5}">
                      <a16:colId xmlns:a16="http://schemas.microsoft.com/office/drawing/2014/main" val="2707827891"/>
                    </a:ext>
                  </a:extLst>
                </a:gridCol>
                <a:gridCol w="5486112">
                  <a:extLst>
                    <a:ext uri="{9D8B030D-6E8A-4147-A177-3AD203B41FA5}">
                      <a16:colId xmlns:a16="http://schemas.microsoft.com/office/drawing/2014/main" val="4010053245"/>
                    </a:ext>
                  </a:extLst>
                </a:gridCol>
                <a:gridCol w="6089762">
                  <a:extLst>
                    <a:ext uri="{9D8B030D-6E8A-4147-A177-3AD203B41FA5}">
                      <a16:colId xmlns:a16="http://schemas.microsoft.com/office/drawing/2014/main" val="574855921"/>
                    </a:ext>
                  </a:extLst>
                </a:gridCol>
              </a:tblGrid>
              <a:tr h="258554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R/I</a:t>
                      </a:r>
                      <a:endParaRPr kumimoji="0" lang="en-US" altLang="en-US" sz="10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mpd="sng">
                      <a:noFill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Description of Risk / Issue</a:t>
                      </a:r>
                    </a:p>
                  </a:txBody>
                  <a:tcPr marL="36000" marR="36000" marT="36000" marB="36000" anchor="ctr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Mitigation Measures / </a:t>
                      </a:r>
                      <a:r>
                        <a:rPr lang="en-US" altLang="en-US" sz="100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Actions</a:t>
                      </a:r>
                      <a:endParaRPr kumimoji="0" lang="en-US" sz="10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36000" marR="36000" marT="36000" marB="36000" anchor="ctr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656210"/>
                  </a:ext>
                </a:extLst>
              </a:tr>
              <a:tr h="407280">
                <a:tc>
                  <a:txBody>
                    <a:bodyPr/>
                    <a:lstStyle/>
                    <a:p>
                      <a:pPr algn="ctr"/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latin typeface="+mn-lt"/>
                      </a:endParaRPr>
                    </a:p>
                    <a:p>
                      <a:endParaRPr lang="en-CA" sz="1100" dirty="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568929"/>
                  </a:ext>
                </a:extLst>
              </a:tr>
              <a:tr h="407280">
                <a:tc>
                  <a:txBody>
                    <a:bodyPr/>
                    <a:lstStyle/>
                    <a:p>
                      <a:pPr algn="ctr"/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/>
                    </a:p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515140"/>
                  </a:ext>
                </a:extLst>
              </a:tr>
              <a:tr h="407280">
                <a:tc>
                  <a:txBody>
                    <a:bodyPr/>
                    <a:lstStyle/>
                    <a:p>
                      <a:pPr algn="ctr"/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/>
                    </a:p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667846"/>
                  </a:ext>
                </a:extLst>
              </a:tr>
              <a:tr h="407280">
                <a:tc>
                  <a:txBody>
                    <a:bodyPr/>
                    <a:lstStyle/>
                    <a:p>
                      <a:pPr algn="ctr"/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/>
                    </a:p>
                    <a:p>
                      <a:endParaRPr lang="en-CA" sz="1100" dirty="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45617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1A247E9-1C34-37E6-E099-95D5C95D9878}"/>
              </a:ext>
            </a:extLst>
          </p:cNvPr>
          <p:cNvSpPr txBox="1"/>
          <p:nvPr/>
        </p:nvSpPr>
        <p:spPr>
          <a:xfrm>
            <a:off x="-60941" y="817594"/>
            <a:ext cx="719757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spcBef>
                <a:spcPts val="150"/>
              </a:spcBef>
              <a:spcAft>
                <a:spcPts val="75"/>
              </a:spcAft>
              <a:buClr>
                <a:srgbClr val="CC0000"/>
              </a:buClr>
              <a:buSzPct val="70000"/>
              <a:defRPr/>
            </a:pPr>
            <a:r>
              <a:rPr lang="en-US" altLang="en-US" sz="1000" i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Key Milestones: </a:t>
            </a:r>
            <a:r>
              <a:rPr lang="en-US" altLang="en-US" sz="1000" i="1" dirty="0">
                <a:solidFill>
                  <a:srgbClr val="000000"/>
                </a:solidFill>
                <a:latin typeface="Calibri" panose="020F0502020204030204"/>
                <a:ea typeface="Tahoma" panose="020B0604030504040204" pitchFamily="34" charset="0"/>
                <a:cs typeface="Arial" panose="020B0604020202020204" pitchFamily="34" charset="0"/>
              </a:rPr>
              <a:t>Significant point or event in a project. List all major project milestones with an update on progress status and deadlines</a:t>
            </a:r>
            <a:r>
              <a:rPr lang="en-US" altLang="en-US" sz="900" i="1" dirty="0">
                <a:solidFill>
                  <a:srgbClr val="000000"/>
                </a:solidFill>
                <a:latin typeface="Calibri" panose="020F0502020204030204"/>
                <a:ea typeface="Tahom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183C59-ACBB-46DF-CBE5-2414C624DABC}"/>
              </a:ext>
            </a:extLst>
          </p:cNvPr>
          <p:cNvSpPr txBox="1"/>
          <p:nvPr/>
        </p:nvSpPr>
        <p:spPr>
          <a:xfrm>
            <a:off x="-60942" y="4263403"/>
            <a:ext cx="86357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buClr>
                <a:srgbClr val="CC0000"/>
              </a:buClr>
              <a:buSzPct val="70000"/>
              <a:defRPr/>
            </a:pPr>
            <a:r>
              <a:rPr lang="en-US" altLang="en-US" sz="1000" i="1" dirty="0">
                <a:solidFill>
                  <a:srgbClr val="000000"/>
                </a:solidFill>
                <a:latin typeface="Calibri" panose="020F0502020204030204"/>
                <a:ea typeface="Tahoma" panose="020B0604030504040204" pitchFamily="34" charset="0"/>
                <a:cs typeface="Arial" panose="020B0604020202020204" pitchFamily="34" charset="0"/>
              </a:rPr>
              <a:t>Risk / Issue. </a:t>
            </a:r>
            <a:r>
              <a:rPr lang="en-US" altLang="en-US" sz="1000" i="1" dirty="0">
                <a:solidFill>
                  <a:srgbClr val="000000"/>
                </a:solidFill>
                <a:latin typeface="Calibri" panose="020F0502020204030204"/>
                <a:cs typeface="Arial" panose="020B0604020202020204" pitchFamily="34" charset="0"/>
              </a:rPr>
              <a:t>A risk is a potential issue that may happen. An issue is a problem that has already happened and is blocking progress.</a:t>
            </a:r>
          </a:p>
          <a:p>
            <a:pPr eaLnBrk="0" hangingPunct="0">
              <a:buClr>
                <a:srgbClr val="CC0000"/>
              </a:buClr>
              <a:buSzPct val="70000"/>
              <a:defRPr/>
            </a:pPr>
            <a:r>
              <a:rPr lang="en-US" altLang="en-US" sz="1000" i="1" dirty="0">
                <a:solidFill>
                  <a:srgbClr val="000000"/>
                </a:solidFill>
                <a:latin typeface="Calibri" panose="020F0502020204030204"/>
                <a:cs typeface="Arial" panose="020B0604020202020204" pitchFamily="34" charset="0"/>
              </a:rPr>
              <a:t>Mitigation:  What was done to mitigate this risk / issue?</a:t>
            </a:r>
            <a:endParaRPr lang="en-US" altLang="en-US" sz="1000" dirty="0">
              <a:solidFill>
                <a:srgbClr val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C8A2C89-60F9-751A-2B72-5A3D35E755E6}"/>
              </a:ext>
            </a:extLst>
          </p:cNvPr>
          <p:cNvGrpSpPr/>
          <p:nvPr/>
        </p:nvGrpSpPr>
        <p:grpSpPr>
          <a:xfrm>
            <a:off x="9881598" y="681661"/>
            <a:ext cx="1028281" cy="246221"/>
            <a:chOff x="7804947" y="1510962"/>
            <a:chExt cx="1028281" cy="246221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69A13A0-F8B9-B53A-7A5F-290418FFC60E}"/>
                </a:ext>
              </a:extLst>
            </p:cNvPr>
            <p:cNvSpPr/>
            <p:nvPr/>
          </p:nvSpPr>
          <p:spPr>
            <a:xfrm>
              <a:off x="7804947" y="1539682"/>
              <a:ext cx="188780" cy="188780"/>
            </a:xfrm>
            <a:prstGeom prst="ellipse">
              <a:avLst/>
            </a:prstGeom>
            <a:solidFill>
              <a:srgbClr val="00B05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CA">
                <a:solidFill>
                  <a:prstClr val="white"/>
                </a:solidFill>
                <a:highlight>
                  <a:srgbClr val="FFFF00"/>
                </a:highlight>
                <a:latin typeface="Calibri" panose="020F0502020204030204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6BDA78C-9753-E9EC-B68E-39D8B2C4A5D6}"/>
                </a:ext>
              </a:extLst>
            </p:cNvPr>
            <p:cNvSpPr/>
            <p:nvPr/>
          </p:nvSpPr>
          <p:spPr>
            <a:xfrm>
              <a:off x="7968880" y="1510962"/>
              <a:ext cx="864348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en-US" sz="1000">
                  <a:solidFill>
                    <a:srgbClr val="000000"/>
                  </a:solidFill>
                  <a:latin typeface="Calibri" panose="020F0502020204030204"/>
                  <a:cs typeface="Arial" panose="020B0604020202020204" pitchFamily="34" charset="0"/>
                </a:rPr>
                <a:t>On Track</a:t>
              </a:r>
              <a:endParaRPr lang="en-CA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7C971C0-11EE-0628-3191-EF411B09D71C}"/>
              </a:ext>
            </a:extLst>
          </p:cNvPr>
          <p:cNvGrpSpPr/>
          <p:nvPr/>
        </p:nvGrpSpPr>
        <p:grpSpPr>
          <a:xfrm>
            <a:off x="10720584" y="670345"/>
            <a:ext cx="1212395" cy="246221"/>
            <a:chOff x="7815945" y="2008352"/>
            <a:chExt cx="1212395" cy="246221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7C0C199-C1B8-CC6B-A565-C68762E2B8D8}"/>
                </a:ext>
              </a:extLst>
            </p:cNvPr>
            <p:cNvSpPr/>
            <p:nvPr/>
          </p:nvSpPr>
          <p:spPr>
            <a:xfrm>
              <a:off x="8025135" y="2008352"/>
              <a:ext cx="1003205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en-US" sz="1000">
                  <a:solidFill>
                    <a:srgbClr val="000000"/>
                  </a:solidFill>
                  <a:latin typeface="Calibri" panose="020F0502020204030204"/>
                  <a:cs typeface="Arial" panose="020B0604020202020204" pitchFamily="34" charset="0"/>
                </a:rPr>
                <a:t>At Risk</a:t>
              </a:r>
              <a:endParaRPr lang="en-CA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DDFF2934-2CF9-A35E-18D8-A2A3BAA4DC08}"/>
                </a:ext>
              </a:extLst>
            </p:cNvPr>
            <p:cNvSpPr/>
            <p:nvPr/>
          </p:nvSpPr>
          <p:spPr>
            <a:xfrm>
              <a:off x="7815945" y="2037072"/>
              <a:ext cx="240396" cy="18878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CA">
                <a:solidFill>
                  <a:prstClr val="white"/>
                </a:solidFill>
                <a:highlight>
                  <a:srgbClr val="FFFF00"/>
                </a:highlight>
                <a:latin typeface="Calibri" panose="020F0502020204030204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B2420BD-3317-0262-2A3D-51C4F8D5F245}"/>
              </a:ext>
            </a:extLst>
          </p:cNvPr>
          <p:cNvGrpSpPr/>
          <p:nvPr/>
        </p:nvGrpSpPr>
        <p:grpSpPr>
          <a:xfrm>
            <a:off x="11503007" y="674209"/>
            <a:ext cx="583352" cy="246221"/>
            <a:chOff x="8249876" y="645214"/>
            <a:chExt cx="583352" cy="24622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05AA0F1-26FD-8F03-CB4D-A24BAC5F3EB8}"/>
                </a:ext>
              </a:extLst>
            </p:cNvPr>
            <p:cNvSpPr/>
            <p:nvPr/>
          </p:nvSpPr>
          <p:spPr>
            <a:xfrm>
              <a:off x="8385670" y="645214"/>
              <a:ext cx="447558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n-US" sz="1000">
                  <a:solidFill>
                    <a:srgbClr val="000000"/>
                  </a:solidFill>
                  <a:latin typeface="Calibri" panose="020F0502020204030204"/>
                  <a:cs typeface="Arial" panose="020B0604020202020204" pitchFamily="34" charset="0"/>
                </a:rPr>
                <a:t>Issue</a:t>
              </a:r>
              <a:endParaRPr lang="en-CA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1C7E965-9D3B-FAF2-7BBE-94BC1059C694}"/>
                </a:ext>
              </a:extLst>
            </p:cNvPr>
            <p:cNvSpPr/>
            <p:nvPr/>
          </p:nvSpPr>
          <p:spPr>
            <a:xfrm>
              <a:off x="8249876" y="657636"/>
              <a:ext cx="170917" cy="188780"/>
            </a:xfrm>
            <a:prstGeom prst="rect">
              <a:avLst/>
            </a:prstGeom>
            <a:solidFill>
              <a:srgbClr val="FB435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CA">
                <a:solidFill>
                  <a:prstClr val="white"/>
                </a:solidFill>
                <a:highlight>
                  <a:srgbClr val="FFFF00"/>
                </a:highlight>
                <a:latin typeface="Calibri" panose="020F0502020204030204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E3E48FC-2293-EF45-D1D4-5F7C04E1BFAB}"/>
              </a:ext>
            </a:extLst>
          </p:cNvPr>
          <p:cNvSpPr txBox="1"/>
          <p:nvPr/>
        </p:nvSpPr>
        <p:spPr>
          <a:xfrm>
            <a:off x="9881597" y="861256"/>
            <a:ext cx="237744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spcBef>
                <a:spcPts val="600"/>
              </a:spcBef>
              <a:defRPr/>
            </a:pPr>
            <a:r>
              <a:rPr lang="en-US" sz="900" i="1" dirty="0">
                <a:solidFill>
                  <a:prstClr val="black"/>
                </a:solidFill>
                <a:latin typeface="Calibri Light"/>
              </a:rPr>
              <a:t>Copy and drop the icons in the status column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039188-8185-752C-5524-24C541569C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52034" y="6627168"/>
            <a:ext cx="248145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TIC Status Report Template –  March 2024</a:t>
            </a:r>
            <a:endParaRPr lang="en-CA" sz="900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1FF61E-7038-F080-FF65-B030CE62A832}"/>
              </a:ext>
            </a:extLst>
          </p:cNvPr>
          <p:cNvSpPr>
            <a:spLocks/>
          </p:cNvSpPr>
          <p:nvPr/>
        </p:nvSpPr>
        <p:spPr>
          <a:xfrm>
            <a:off x="4660" y="0"/>
            <a:ext cx="12187340" cy="5902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anchor="ctr"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Clr>
                <a:srgbClr val="800000"/>
              </a:buClr>
              <a:defRPr/>
            </a:pPr>
            <a:r>
              <a:rPr lang="en-GB" altLang="en-US" sz="1400" b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Calibri" panose="020F0502020204030204" pitchFamily="34" charset="0"/>
              </a:rPr>
              <a:t>				</a:t>
            </a:r>
            <a:r>
              <a:rPr lang="en-GB" altLang="en-US" sz="2400" b="1" dirty="0">
                <a:ln w="0"/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rPr>
              <a:t>TIC </a:t>
            </a:r>
            <a:r>
              <a:rPr lang="en-US" altLang="en-US" sz="2400" b="1" dirty="0">
                <a:ln w="0"/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rPr>
              <a:t>PROJECT STATUS REPORT</a:t>
            </a:r>
            <a:endParaRPr lang="en-GB" altLang="en-US" sz="2700" b="1" dirty="0">
              <a:ln w="0"/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500FD3-E253-BB9C-7520-0749F9A255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193" y="-60423"/>
            <a:ext cx="2058745" cy="768856"/>
          </a:xfrm>
          <a:prstGeom prst="rect">
            <a:avLst/>
          </a:prstGeom>
        </p:spPr>
      </p:pic>
      <p:sp>
        <p:nvSpPr>
          <p:cNvPr id="8" name="Chevron 1">
            <a:extLst>
              <a:ext uri="{FF2B5EF4-FFF2-40B4-BE49-F238E27FC236}">
                <a16:creationId xmlns:a16="http://schemas.microsoft.com/office/drawing/2014/main" id="{C06CC677-4A3D-9928-A733-C0B1CA13D775}"/>
              </a:ext>
            </a:extLst>
          </p:cNvPr>
          <p:cNvSpPr>
            <a:spLocks/>
          </p:cNvSpPr>
          <p:nvPr/>
        </p:nvSpPr>
        <p:spPr bwMode="auto">
          <a:xfrm>
            <a:off x="5787409" y="159897"/>
            <a:ext cx="675084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PLAN</a:t>
            </a:r>
            <a:endParaRPr lang="en-US" sz="10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1" name="Chevron 25">
            <a:extLst>
              <a:ext uri="{FF2B5EF4-FFF2-40B4-BE49-F238E27FC236}">
                <a16:creationId xmlns:a16="http://schemas.microsoft.com/office/drawing/2014/main" id="{4B214921-25F3-3E00-0FFD-418EE1993160}"/>
              </a:ext>
            </a:extLst>
          </p:cNvPr>
          <p:cNvSpPr>
            <a:spLocks/>
          </p:cNvSpPr>
          <p:nvPr/>
        </p:nvSpPr>
        <p:spPr bwMode="auto">
          <a:xfrm>
            <a:off x="6462410" y="159897"/>
            <a:ext cx="870550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1000" b="1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EXECUTE</a:t>
            </a:r>
            <a:endParaRPr lang="en-US" sz="1000" b="1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2" name="Chevron 28">
            <a:extLst>
              <a:ext uri="{FF2B5EF4-FFF2-40B4-BE49-F238E27FC236}">
                <a16:creationId xmlns:a16="http://schemas.microsoft.com/office/drawing/2014/main" id="{56581764-8903-A33B-A229-76C3FA838B95}"/>
              </a:ext>
            </a:extLst>
          </p:cNvPr>
          <p:cNvSpPr>
            <a:spLocks/>
          </p:cNvSpPr>
          <p:nvPr/>
        </p:nvSpPr>
        <p:spPr bwMode="auto">
          <a:xfrm>
            <a:off x="7332961" y="159897"/>
            <a:ext cx="956685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1000" b="1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EVALUATE</a:t>
            </a:r>
            <a:endParaRPr lang="en-US" sz="1000" b="1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5" name="Chevron 30">
            <a:extLst>
              <a:ext uri="{FF2B5EF4-FFF2-40B4-BE49-F238E27FC236}">
                <a16:creationId xmlns:a16="http://schemas.microsoft.com/office/drawing/2014/main" id="{A136DA94-8D21-32E6-D272-7C520A1C6E81}"/>
              </a:ext>
            </a:extLst>
          </p:cNvPr>
          <p:cNvSpPr>
            <a:spLocks/>
          </p:cNvSpPr>
          <p:nvPr/>
        </p:nvSpPr>
        <p:spPr bwMode="auto">
          <a:xfrm>
            <a:off x="8267153" y="163929"/>
            <a:ext cx="747067" cy="262359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REVISE</a:t>
            </a:r>
            <a:endParaRPr lang="en-US" sz="10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0FA431-D7E6-5A3E-1F5A-EBF0DC03E15E}"/>
              </a:ext>
            </a:extLst>
          </p:cNvPr>
          <p:cNvSpPr/>
          <p:nvPr/>
        </p:nvSpPr>
        <p:spPr>
          <a:xfrm>
            <a:off x="9376154" y="634491"/>
            <a:ext cx="676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900" dirty="0">
                <a:solidFill>
                  <a:srgbClr val="000000"/>
                </a:solidFill>
                <a:latin typeface="Calibri" panose="020F0502020204030204"/>
                <a:cs typeface="Arial" panose="020B0604020202020204" pitchFamily="34" charset="0"/>
              </a:rPr>
              <a:t>Status Legend:</a:t>
            </a:r>
            <a:endParaRPr lang="en-CA" sz="16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6796589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58574" y="621781"/>
            <a:ext cx="8884740" cy="24622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spcBef>
                <a:spcPts val="150"/>
              </a:spcBef>
              <a:spcAft>
                <a:spcPts val="75"/>
              </a:spcAft>
              <a:buClr>
                <a:srgbClr val="CC0000"/>
              </a:buClr>
              <a:buSzPct val="70000"/>
              <a:defRPr/>
            </a:pPr>
            <a:r>
              <a:rPr lang="en-US" sz="1400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Additional Information</a:t>
            </a:r>
          </a:p>
          <a:p>
            <a:pPr eaLnBrk="0" hangingPunct="0">
              <a:spcBef>
                <a:spcPts val="150"/>
              </a:spcBef>
              <a:spcAft>
                <a:spcPts val="75"/>
              </a:spcAft>
              <a:buClr>
                <a:srgbClr val="CC0000"/>
              </a:buClr>
              <a:buSzPct val="70000"/>
              <a:defRPr/>
            </a:pPr>
            <a:endParaRPr lang="en-US" sz="1400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eaLnBrk="0" hangingPunct="0">
              <a:spcBef>
                <a:spcPts val="150"/>
              </a:spcBef>
              <a:spcAft>
                <a:spcPts val="75"/>
              </a:spcAft>
              <a:buClr>
                <a:srgbClr val="CC0000"/>
              </a:buClr>
              <a:buSzPct val="70000"/>
              <a:defRPr/>
            </a:pPr>
            <a:endParaRPr lang="en-US" sz="1400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A247E9-1C34-37E6-E099-95D5C95D9878}"/>
              </a:ext>
            </a:extLst>
          </p:cNvPr>
          <p:cNvSpPr txBox="1"/>
          <p:nvPr/>
        </p:nvSpPr>
        <p:spPr>
          <a:xfrm>
            <a:off x="-58573" y="817594"/>
            <a:ext cx="719757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spcBef>
                <a:spcPts val="150"/>
              </a:spcBef>
              <a:spcAft>
                <a:spcPts val="75"/>
              </a:spcAft>
              <a:buClr>
                <a:srgbClr val="CC0000"/>
              </a:buClr>
              <a:buSzPct val="70000"/>
              <a:defRPr/>
            </a:pPr>
            <a:r>
              <a:rPr lang="en-US" altLang="en-US" sz="1000" i="1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Note: add a note or a comment</a:t>
            </a:r>
            <a:endParaRPr lang="en-US" altLang="en-US" sz="1000" i="1">
              <a:solidFill>
                <a:srgbClr val="00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59A354F-1D74-9C2A-DDA7-49A8B2A7D5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084406"/>
              </p:ext>
            </p:extLst>
          </p:nvPr>
        </p:nvGraphicFramePr>
        <p:xfrm>
          <a:off x="0" y="4584557"/>
          <a:ext cx="12187340" cy="18876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3670">
                  <a:extLst>
                    <a:ext uri="{9D8B030D-6E8A-4147-A177-3AD203B41FA5}">
                      <a16:colId xmlns:a16="http://schemas.microsoft.com/office/drawing/2014/main" val="4010053245"/>
                    </a:ext>
                  </a:extLst>
                </a:gridCol>
                <a:gridCol w="6093670">
                  <a:extLst>
                    <a:ext uri="{9D8B030D-6E8A-4147-A177-3AD203B41FA5}">
                      <a16:colId xmlns:a16="http://schemas.microsoft.com/office/drawing/2014/main" val="574855921"/>
                    </a:ext>
                  </a:extLst>
                </a:gridCol>
              </a:tblGrid>
              <a:tr h="258554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</a:p>
                  </a:txBody>
                  <a:tcPr marL="36000" marR="36000" marT="36000" marB="36000" anchor="ctr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add</a:t>
                      </a:r>
                    </a:p>
                  </a:txBody>
                  <a:tcPr marL="36000" marR="36000" marT="36000" marB="36000" anchor="ctr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656210"/>
                  </a:ext>
                </a:extLst>
              </a:tr>
              <a:tr h="407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/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>
                        <a:latin typeface="+mn-lt"/>
                      </a:endParaRPr>
                    </a:p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568929"/>
                  </a:ext>
                </a:extLst>
              </a:tr>
              <a:tr h="407280">
                <a:tc>
                  <a:txBody>
                    <a:bodyPr/>
                    <a:lstStyle/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/>
                    </a:p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515140"/>
                  </a:ext>
                </a:extLst>
              </a:tr>
              <a:tr h="407280">
                <a:tc>
                  <a:txBody>
                    <a:bodyPr/>
                    <a:lstStyle/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/>
                    </a:p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667846"/>
                  </a:ext>
                </a:extLst>
              </a:tr>
              <a:tr h="407280">
                <a:tc>
                  <a:txBody>
                    <a:bodyPr/>
                    <a:lstStyle/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/>
                    </a:p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45617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8BD377A-3970-9218-D30C-B64F7872B4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859388"/>
              </p:ext>
            </p:extLst>
          </p:nvPr>
        </p:nvGraphicFramePr>
        <p:xfrm>
          <a:off x="0" y="1022939"/>
          <a:ext cx="12187340" cy="34433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87340">
                  <a:extLst>
                    <a:ext uri="{9D8B030D-6E8A-4147-A177-3AD203B41FA5}">
                      <a16:colId xmlns:a16="http://schemas.microsoft.com/office/drawing/2014/main" val="4010053245"/>
                    </a:ext>
                  </a:extLst>
                </a:gridCol>
              </a:tblGrid>
              <a:tr h="3443399">
                <a:tc>
                  <a:txBody>
                    <a:bodyPr/>
                    <a:lstStyle/>
                    <a:p>
                      <a:endParaRPr lang="en-CA" sz="1000" dirty="0">
                        <a:latin typeface="+mn-lt"/>
                      </a:endParaRPr>
                    </a:p>
                    <a:p>
                      <a:endParaRPr lang="en-CA" sz="1100" dirty="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568929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F57CA808-1724-87EF-0056-137A65F2C638}"/>
              </a:ext>
            </a:extLst>
          </p:cNvPr>
          <p:cNvSpPr/>
          <p:nvPr/>
        </p:nvSpPr>
        <p:spPr>
          <a:xfrm>
            <a:off x="9331621" y="1588941"/>
            <a:ext cx="2024832" cy="998444"/>
          </a:xfrm>
          <a:prstGeom prst="rect">
            <a:avLst/>
          </a:prstGeom>
          <a:solidFill>
            <a:srgbClr val="F06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400" dirty="0">
                <a:solidFill>
                  <a:prstClr val="white"/>
                </a:solidFill>
                <a:latin typeface="Calibri" panose="020F0502020204030204"/>
              </a:rPr>
              <a:t>Do you need some extra space? Feel free to use and rearrange this slide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A73949-7474-6B86-2AD9-F503B7DF6B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52034" y="6627168"/>
            <a:ext cx="248145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TIC Status Report Template </a:t>
            </a:r>
            <a:r>
              <a:rPr lang="en-US"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–  March </a:t>
            </a:r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2024</a:t>
            </a:r>
            <a:endParaRPr lang="en-CA" sz="900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205E44-9CE1-5B28-35E5-FA1C6D57228C}"/>
              </a:ext>
            </a:extLst>
          </p:cNvPr>
          <p:cNvSpPr>
            <a:spLocks/>
          </p:cNvSpPr>
          <p:nvPr/>
        </p:nvSpPr>
        <p:spPr>
          <a:xfrm>
            <a:off x="4660" y="0"/>
            <a:ext cx="12187340" cy="5902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anchor="ctr"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Clr>
                <a:srgbClr val="800000"/>
              </a:buClr>
              <a:defRPr/>
            </a:pPr>
            <a:r>
              <a:rPr lang="en-GB" altLang="en-US" sz="1400" b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Calibri" panose="020F0502020204030204" pitchFamily="34" charset="0"/>
              </a:rPr>
              <a:t>				</a:t>
            </a:r>
            <a:r>
              <a:rPr lang="en-GB" altLang="en-US" sz="2400" b="1" dirty="0">
                <a:ln w="0"/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rPr>
              <a:t>TIC </a:t>
            </a:r>
            <a:r>
              <a:rPr lang="en-US" altLang="en-US" sz="2400" b="1" dirty="0">
                <a:ln w="0"/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rPr>
              <a:t>PROJECT STATUS REPORT</a:t>
            </a:r>
            <a:endParaRPr lang="en-GB" altLang="en-US" sz="2700" b="1" dirty="0">
              <a:ln w="0"/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7DDBDD-0041-D216-3930-3DF9926978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193" y="-60423"/>
            <a:ext cx="2058745" cy="768856"/>
          </a:xfrm>
          <a:prstGeom prst="rect">
            <a:avLst/>
          </a:prstGeom>
        </p:spPr>
      </p:pic>
      <p:sp>
        <p:nvSpPr>
          <p:cNvPr id="5" name="Chevron 1">
            <a:extLst>
              <a:ext uri="{FF2B5EF4-FFF2-40B4-BE49-F238E27FC236}">
                <a16:creationId xmlns:a16="http://schemas.microsoft.com/office/drawing/2014/main" id="{0DB68CB4-12F3-B908-643C-7046BAECFA77}"/>
              </a:ext>
            </a:extLst>
          </p:cNvPr>
          <p:cNvSpPr>
            <a:spLocks/>
          </p:cNvSpPr>
          <p:nvPr/>
        </p:nvSpPr>
        <p:spPr bwMode="auto">
          <a:xfrm>
            <a:off x="5787409" y="159897"/>
            <a:ext cx="675084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PLAN</a:t>
            </a:r>
            <a:endParaRPr lang="en-US" sz="10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6" name="Chevron 25">
            <a:extLst>
              <a:ext uri="{FF2B5EF4-FFF2-40B4-BE49-F238E27FC236}">
                <a16:creationId xmlns:a16="http://schemas.microsoft.com/office/drawing/2014/main" id="{F5907130-CDF6-BADE-BA0C-7486CFB2BD54}"/>
              </a:ext>
            </a:extLst>
          </p:cNvPr>
          <p:cNvSpPr>
            <a:spLocks/>
          </p:cNvSpPr>
          <p:nvPr/>
        </p:nvSpPr>
        <p:spPr bwMode="auto">
          <a:xfrm>
            <a:off x="6462410" y="159897"/>
            <a:ext cx="870550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1000" b="1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EXECUTE</a:t>
            </a:r>
            <a:endParaRPr lang="en-US" sz="1000" b="1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9" name="Chevron 28">
            <a:extLst>
              <a:ext uri="{FF2B5EF4-FFF2-40B4-BE49-F238E27FC236}">
                <a16:creationId xmlns:a16="http://schemas.microsoft.com/office/drawing/2014/main" id="{95164493-F066-B2B2-003A-B53C3F2997C0}"/>
              </a:ext>
            </a:extLst>
          </p:cNvPr>
          <p:cNvSpPr>
            <a:spLocks/>
          </p:cNvSpPr>
          <p:nvPr/>
        </p:nvSpPr>
        <p:spPr bwMode="auto">
          <a:xfrm>
            <a:off x="7332961" y="159897"/>
            <a:ext cx="956685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1000" b="1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EVALUATE</a:t>
            </a:r>
            <a:endParaRPr lang="en-US" sz="1000" b="1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4" name="Chevron 30">
            <a:extLst>
              <a:ext uri="{FF2B5EF4-FFF2-40B4-BE49-F238E27FC236}">
                <a16:creationId xmlns:a16="http://schemas.microsoft.com/office/drawing/2014/main" id="{058DE781-013A-9E2B-8761-62AA34C728D7}"/>
              </a:ext>
            </a:extLst>
          </p:cNvPr>
          <p:cNvSpPr>
            <a:spLocks/>
          </p:cNvSpPr>
          <p:nvPr/>
        </p:nvSpPr>
        <p:spPr bwMode="auto">
          <a:xfrm>
            <a:off x="8267153" y="163929"/>
            <a:ext cx="747067" cy="262359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REVISE</a:t>
            </a:r>
            <a:endParaRPr lang="en-US" sz="10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09091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5aab738-2f7d-4cde-8d2b-eeae14c19eed">DOCID-1437607359-293</_dlc_DocId>
    <_dlc_DocIdUrl xmlns="b5aab738-2f7d-4cde-8d2b-eeae14c19eed">
      <Url>https://msfintl.sharepoint.com/sites/msfintlcommunities/tic/_layouts/15/DocIdRedir.aspx?ID=DOCID-1437607359-293</Url>
      <Description>DOCID-1437607359-293</Description>
    </_dlc_DocIdUrl>
    <SharedWithUsers xmlns="b5aab738-2f7d-4cde-8d2b-eeae14c19eed">
      <UserInfo>
        <DisplayName>Bo Strange Sørensen (MSF)</DisplayName>
        <AccountId>48200</AccountId>
        <AccountType/>
      </UserInfo>
      <UserInfo>
        <DisplayName>Joanna Amores</DisplayName>
        <AccountId>48112</AccountId>
        <AccountType/>
      </UserInfo>
      <UserInfo>
        <DisplayName>TIC</DisplayName>
        <AccountId>4272</AccountId>
        <AccountType/>
      </UserInfo>
      <UserInfo>
        <DisplayName>Pierre Mendiharat</DisplayName>
        <AccountId>8691</AccountId>
        <AccountType/>
      </UserInfo>
      <UserInfo>
        <DisplayName>Maitane Azkarraga</DisplayName>
        <AccountId>13965</AccountId>
        <AccountType/>
      </UserInfo>
      <UserInfo>
        <DisplayName>Liliana Palacios</DisplayName>
        <AccountId>14915</AccountId>
        <AccountType/>
      </UserInfo>
      <UserInfo>
        <DisplayName>Laurence Flevaud</DisplayName>
        <AccountId>6810</AccountId>
        <AccountType/>
      </UserInfo>
      <UserInfo>
        <DisplayName>Laetitia Viaud</DisplayName>
        <AccountId>792</AccountId>
        <AccountType/>
      </UserInfo>
      <UserInfo>
        <DisplayName>Nada MALOU</DisplayName>
        <AccountId>3496</AccountId>
        <AccountType/>
      </UserInfo>
      <UserInfo>
        <DisplayName>Vanessa Lalouelle</DisplayName>
        <AccountId>9275</AccountId>
        <AccountType/>
      </UserInfo>
      <UserInfo>
        <DisplayName>Clara Nordon</DisplayName>
        <AccountId>12849</AccountId>
        <AccountType/>
      </UserInfo>
      <UserInfo>
        <DisplayName>Arantza PERALTA</DisplayName>
        <AccountId>53123</AccountId>
        <AccountType/>
      </UserInfo>
      <UserInfo>
        <DisplayName>Cassandre Dumont</DisplayName>
        <AccountId>82593</AccountId>
        <AccountType/>
      </UserInfo>
      <UserInfo>
        <DisplayName>Safiya Arnaout</DisplayName>
        <AccountId>15183</AccountId>
        <AccountType/>
      </UserInfo>
    </SharedWithUsers>
    <TaxCatchAll xmlns="20c1abfa-485b-41c9-a329-38772ca1fd48" xsi:nil="true"/>
    <lcf76f155ced4ddcb4097134ff3c332f xmlns="86bf8e3f-9c40-4055-92e6-c35065386d8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2AA0B74C00F46880A908D3EF579F8" ma:contentTypeVersion="284" ma:contentTypeDescription="Create a new document." ma:contentTypeScope="" ma:versionID="1893585710c7333737a5aa24d0f82a6e">
  <xsd:schema xmlns:xsd="http://www.w3.org/2001/XMLSchema" xmlns:xs="http://www.w3.org/2001/XMLSchema" xmlns:p="http://schemas.microsoft.com/office/2006/metadata/properties" xmlns:ns2="86bf8e3f-9c40-4055-92e6-c35065386d84" xmlns:ns3="b5aab738-2f7d-4cde-8d2b-eeae14c19eed" xmlns:ns4="20c1abfa-485b-41c9-a329-38772ca1fd48" targetNamespace="http://schemas.microsoft.com/office/2006/metadata/properties" ma:root="true" ma:fieldsID="8973d0189397fa00ec5a9cd360a0f0e3" ns2:_="" ns3:_="" ns4:_="">
    <xsd:import namespace="86bf8e3f-9c40-4055-92e6-c35065386d84"/>
    <xsd:import namespace="b5aab738-2f7d-4cde-8d2b-eeae14c19eed"/>
    <xsd:import namespace="20c1abfa-485b-41c9-a329-38772ca1f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_dlc_DocId" minOccurs="0"/>
                <xsd:element ref="ns3:_dlc_DocIdUrl" minOccurs="0"/>
                <xsd:element ref="ns3:_dlc_DocIdPersistId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bf8e3f-9c40-4055-92e6-c35065386d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3f8169e7-20d4-4f95-9450-953b2d8ea5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aab738-2f7d-4cde-8d2b-eeae14c19eed" elementFormDefault="qualified">
    <xsd:import namespace="http://schemas.microsoft.com/office/2006/documentManagement/types"/>
    <xsd:import namespace="http://schemas.microsoft.com/office/infopath/2007/PartnerControls"/>
    <xsd:element name="_dlc_DocId" ma:index="12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1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4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c1abfa-485b-41c9-a329-38772ca1fd48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49342e22-fe9a-44db-b5e4-308b8027cead}" ma:internalName="TaxCatchAll" ma:showField="CatchAllData" ma:web="b5aab738-2f7d-4cde-8d2b-eeae14c19e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176C7C3-8B5E-4A74-A290-A3F772C541B7}">
  <ds:schemaRefs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elements/1.1/"/>
    <ds:schemaRef ds:uri="86bf8e3f-9c40-4055-92e6-c35065386d84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b5aab738-2f7d-4cde-8d2b-eeae14c19eed"/>
    <ds:schemaRef ds:uri="http://purl.org/dc/dcmitype/"/>
    <ds:schemaRef ds:uri="a7b3f9be-7093-4767-8442-898ce17b5260"/>
    <ds:schemaRef ds:uri="20c1abfa-485b-41c9-a329-38772ca1fd48"/>
  </ds:schemaRefs>
</ds:datastoreItem>
</file>

<file path=customXml/itemProps2.xml><?xml version="1.0" encoding="utf-8"?>
<ds:datastoreItem xmlns:ds="http://schemas.openxmlformats.org/officeDocument/2006/customXml" ds:itemID="{0C33EF9E-678B-4247-B7B4-8AB50DFA1CD1}"/>
</file>

<file path=customXml/itemProps3.xml><?xml version="1.0" encoding="utf-8"?>
<ds:datastoreItem xmlns:ds="http://schemas.openxmlformats.org/officeDocument/2006/customXml" ds:itemID="{59BD393F-4BE7-4E77-AC60-3CA887F7AE6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42B8BF8-DD98-4191-BEBC-6FBBB81F142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54</TotalTime>
  <Words>543</Words>
  <Application>Microsoft Office PowerPoint</Application>
  <PresentationFormat>Widescreen</PresentationFormat>
  <Paragraphs>128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Ruby Syal</dc:creator>
  <cp:lastModifiedBy>TIC</cp:lastModifiedBy>
  <cp:revision>3</cp:revision>
  <cp:lastPrinted>2018-01-12T12:11:16Z</cp:lastPrinted>
  <dcterms:created xsi:type="dcterms:W3CDTF">2017-07-19T17:52:55Z</dcterms:created>
  <dcterms:modified xsi:type="dcterms:W3CDTF">2024-03-06T13:09:33Z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0x010100B3E2AA0B74C00F46880A908D3EF579F8</vt:lpwstr>
  </property>
  <property fmtid="{D5CDD505-2E9C-101B-9397-08002B2CF9AE}" pid="3" name="_dlc_DocIdItemGuid">
    <vt:lpwstr>e092f0ae-89cc-4808-915a-fc885ef2ee5e</vt:lpwstr>
  </property>
  <property fmtid="{D5CDD505-2E9C-101B-9397-08002B2CF9AE}" pid="4" name="MediaServiceImageTags">
    <vt:lpwstr/>
  </property>
</Properties>
</file>