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0"/>
  </p:notesMasterIdLst>
  <p:sldIdLst>
    <p:sldId id="287" r:id="rId6"/>
    <p:sldId id="284" r:id="rId7"/>
    <p:sldId id="285" r:id="rId8"/>
    <p:sldId id="286" r:id="rId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B7FE48-1F29-63D7-BAA3-2B46D5642FD7}" name="Katie Fernandez" initials="KF" userId="S::katie.fernandez@london.msf.org::c62c3600-8d0f-448b-91ab-e4abde05be17" providerId="AD"/>
  <p188:author id="{D04CAA54-3DA6-50E5-826F-3AFCEFFD26D4}" name="Sophie Delaunay" initials="SD" userId="S::sophie.delaunay@newyork.msf.org::b96170f6-1759-4b5b-b641-3dc157dc724a" providerId="AD"/>
  <p188:author id="{955D158A-2D0F-8265-13EB-D275060146AA}" name="Junaid Khan (MSF)" initials="JK" userId="S::jkh@copenhagen.msf.org::21d31895-cef8-4854-9e9e-3f8767785306" providerId="AD"/>
  <p188:author id="{19456AFF-EEE2-A5FF-CD0E-71C061F7C073}" name="Bo Strange Sørensen (MSF)" initials="BS" userId="S::bss@copenhagen.msf.org::21ae764a-39be-45a3-b52a-e02331ca11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King" initials="CK" lastIdx="1" clrIdx="0">
    <p:extLst>
      <p:ext uri="{19B8F6BF-5375-455C-9EA6-DF929625EA0E}">
        <p15:presenceInfo xmlns:p15="http://schemas.microsoft.com/office/powerpoint/2012/main" userId="S-1-5-21-1125857482-2531742852-3256292130-5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4355"/>
    <a:srgbClr val="FED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Fernandez" userId="S::katie.fernandez@london.msf.org::c62c3600-8d0f-448b-91ab-e4abde05be17" providerId="AD" clId="Web-{745A389E-1F38-7242-D1A4-DAFEE58E5494}"/>
    <pc:docChg chg="modSld">
      <pc:chgData name="Katie Fernandez" userId="S::katie.fernandez@london.msf.org::c62c3600-8d0f-448b-91ab-e4abde05be17" providerId="AD" clId="Web-{745A389E-1F38-7242-D1A4-DAFEE58E5494}" dt="2025-07-08T11:00:30.504" v="56" actId="20577"/>
      <pc:docMkLst>
        <pc:docMk/>
      </pc:docMkLst>
      <pc:sldChg chg="modSp">
        <pc:chgData name="Katie Fernandez" userId="S::katie.fernandez@london.msf.org::c62c3600-8d0f-448b-91ab-e4abde05be17" providerId="AD" clId="Web-{745A389E-1F38-7242-D1A4-DAFEE58E5494}" dt="2025-07-08T10:59:49.769" v="49"/>
        <pc:sldMkLst>
          <pc:docMk/>
          <pc:sldMk cId="1797168882" sldId="284"/>
        </pc:sldMkLst>
        <pc:graphicFrameChg chg="mod modGraphic">
          <ac:chgData name="Katie Fernandez" userId="S::katie.fernandez@london.msf.org::c62c3600-8d0f-448b-91ab-e4abde05be17" providerId="AD" clId="Web-{745A389E-1F38-7242-D1A4-DAFEE58E5494}" dt="2025-07-08T10:59:49.769" v="49"/>
          <ac:graphicFrameMkLst>
            <pc:docMk/>
            <pc:sldMk cId="1797168882" sldId="284"/>
            <ac:graphicFrameMk id="8" creationId="{52D64548-E7D6-759C-698B-1B46B0B162B6}"/>
          </ac:graphicFrameMkLst>
        </pc:graphicFrameChg>
      </pc:sldChg>
      <pc:sldChg chg="modSp modCm">
        <pc:chgData name="Katie Fernandez" userId="S::katie.fernandez@london.msf.org::c62c3600-8d0f-448b-91ab-e4abde05be17" providerId="AD" clId="Web-{745A389E-1F38-7242-D1A4-DAFEE58E5494}" dt="2025-07-08T11:00:30.504" v="56" actId="20577"/>
        <pc:sldMkLst>
          <pc:docMk/>
          <pc:sldMk cId="1167965892" sldId="285"/>
        </pc:sldMkLst>
        <pc:spChg chg="mod">
          <ac:chgData name="Katie Fernandez" userId="S::katie.fernandez@london.msf.org::c62c3600-8d0f-448b-91ab-e4abde05be17" providerId="AD" clId="Web-{745A389E-1F38-7242-D1A4-DAFEE58E5494}" dt="2025-07-08T11:00:17.301" v="50" actId="14100"/>
          <ac:spMkLst>
            <pc:docMk/>
            <pc:sldMk cId="1167965892" sldId="285"/>
            <ac:spMk id="7" creationId="{C1A247E9-1C34-37E6-E099-95D5C95D9878}"/>
          </ac:spMkLst>
        </pc:spChg>
        <pc:spChg chg="mod">
          <ac:chgData name="Katie Fernandez" userId="S::katie.fernandez@london.msf.org::c62c3600-8d0f-448b-91ab-e4abde05be17" providerId="AD" clId="Web-{745A389E-1F38-7242-D1A4-DAFEE58E5494}" dt="2025-07-08T11:00:30.504" v="56" actId="20577"/>
          <ac:spMkLst>
            <pc:docMk/>
            <pc:sldMk cId="1167965892" sldId="285"/>
            <ac:spMk id="9" creationId="{91183C59-ACBB-46DF-CBE5-2414C624DABC}"/>
          </ac:spMkLst>
        </pc:spChg>
        <pc:spChg chg="mod">
          <ac:chgData name="Katie Fernandez" userId="S::katie.fernandez@london.msf.org::c62c3600-8d0f-448b-91ab-e4abde05be17" providerId="AD" clId="Web-{745A389E-1F38-7242-D1A4-DAFEE58E5494}" dt="2025-07-08T10:51:54.469" v="8" actId="20577"/>
          <ac:spMkLst>
            <pc:docMk/>
            <pc:sldMk cId="1167965892" sldId="285"/>
            <ac:spMk id="10" creationId="{00000000-0000-0000-0000-000000000000}"/>
          </ac:spMkLst>
        </pc:spChg>
        <pc:spChg chg="mod">
          <ac:chgData name="Katie Fernandez" userId="S::katie.fernandez@london.msf.org::c62c3600-8d0f-448b-91ab-e4abde05be17" providerId="AD" clId="Web-{745A389E-1F38-7242-D1A4-DAFEE58E5494}" dt="2025-07-08T10:52:23.814" v="44" actId="20577"/>
          <ac:spMkLst>
            <pc:docMk/>
            <pc:sldMk cId="1167965892" sldId="285"/>
            <ac:spMk id="34" creationId="{00000000-0000-0000-0000-000000000000}"/>
          </ac:spMkLst>
        </pc:spChg>
        <pc:graphicFrameChg chg="mod modGraphic">
          <ac:chgData name="Katie Fernandez" userId="S::katie.fernandez@london.msf.org::c62c3600-8d0f-448b-91ab-e4abde05be17" providerId="AD" clId="Web-{745A389E-1F38-7242-D1A4-DAFEE58E5494}" dt="2025-07-08T11:00:20.129" v="51"/>
          <ac:graphicFrameMkLst>
            <pc:docMk/>
            <pc:sldMk cId="1167965892" sldId="285"/>
            <ac:graphicFrameMk id="27" creationId="{038F3D05-65DD-4C53-98F4-BF105C644C34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tie Fernandez" userId="S::katie.fernandez@london.msf.org::c62c3600-8d0f-448b-91ab-e4abde05be17" providerId="AD" clId="Web-{745A389E-1F38-7242-D1A4-DAFEE58E5494}" dt="2025-07-08T11:00:28.520" v="55" actId="20577"/>
              <pc2:cmMkLst xmlns:pc2="http://schemas.microsoft.com/office/powerpoint/2019/9/main/command">
                <pc:docMk/>
                <pc:sldMk cId="1167965892" sldId="285"/>
                <pc2:cmMk id="{31217FB9-614F-4865-ACED-997422D67592}"/>
              </pc2:cmMkLst>
            </pc226:cmChg>
          </p:ext>
        </pc:extLst>
      </pc:sldChg>
      <pc:sldChg chg="modSp">
        <pc:chgData name="Katie Fernandez" userId="S::katie.fernandez@london.msf.org::c62c3600-8d0f-448b-91ab-e4abde05be17" providerId="AD" clId="Web-{745A389E-1F38-7242-D1A4-DAFEE58E5494}" dt="2025-07-08T10:59:23.877" v="47"/>
        <pc:sldMkLst>
          <pc:docMk/>
          <pc:sldMk cId="2868883102" sldId="287"/>
        </pc:sldMkLst>
        <pc:graphicFrameChg chg="mod modGraphic">
          <ac:chgData name="Katie Fernandez" userId="S::katie.fernandez@london.msf.org::c62c3600-8d0f-448b-91ab-e4abde05be17" providerId="AD" clId="Web-{745A389E-1F38-7242-D1A4-DAFEE58E5494}" dt="2025-07-08T10:59:23.877" v="47"/>
          <ac:graphicFrameMkLst>
            <pc:docMk/>
            <pc:sldMk cId="2868883102" sldId="287"/>
            <ac:graphicFrameMk id="32790" creationId="{00000000-0000-0000-0000-000000000000}"/>
          </ac:graphicFrameMkLst>
        </pc:graphicFrameChg>
      </pc:sldChg>
    </pc:docChg>
  </pc:docChgLst>
  <pc:docChgLst>
    <pc:chgData name="Juliet Barbieri" userId="117ef069-a2c6-46ef-85d0-e1e617ba5eb9" providerId="ADAL" clId="{8CF84A14-5C98-450A-9CF9-479E4EB1E0D7}"/>
    <pc:docChg chg="custSel modSld">
      <pc:chgData name="Juliet Barbieri" userId="117ef069-a2c6-46ef-85d0-e1e617ba5eb9" providerId="ADAL" clId="{8CF84A14-5C98-450A-9CF9-479E4EB1E0D7}" dt="2022-11-10T10:57:23.692" v="13" actId="20577"/>
      <pc:docMkLst>
        <pc:docMk/>
      </pc:docMkLst>
      <pc:sldChg chg="modSp mod">
        <pc:chgData name="Juliet Barbieri" userId="117ef069-a2c6-46ef-85d0-e1e617ba5eb9" providerId="ADAL" clId="{8CF84A14-5C98-450A-9CF9-479E4EB1E0D7}" dt="2022-11-10T10:57:23.692" v="13" actId="20577"/>
        <pc:sldMkLst>
          <pc:docMk/>
          <pc:sldMk cId="3400279678" sldId="257"/>
        </pc:sldMkLst>
      </pc:sldChg>
    </pc:docChg>
  </pc:docChgLst>
  <pc:docChgLst>
    <pc:chgData name="Bo Strange Sørensen (MSF)" userId="21ae764a-39be-45a3-b52a-e02331ca1112" providerId="ADAL" clId="{AF539E20-863A-4370-BAEB-353A469FC39F}"/>
    <pc:docChg chg="undo custSel modSld">
      <pc:chgData name="Bo Strange Sørensen (MSF)" userId="21ae764a-39be-45a3-b52a-e02331ca1112" providerId="ADAL" clId="{AF539E20-863A-4370-BAEB-353A469FC39F}" dt="2025-03-05T08:00:01.312" v="650" actId="13926"/>
      <pc:docMkLst>
        <pc:docMk/>
      </pc:docMkLst>
      <pc:sldChg chg="modSp mod">
        <pc:chgData name="Bo Strange Sørensen (MSF)" userId="21ae764a-39be-45a3-b52a-e02331ca1112" providerId="ADAL" clId="{AF539E20-863A-4370-BAEB-353A469FC39F}" dt="2025-03-05T07:56:53.958" v="545" actId="20577"/>
        <pc:sldMkLst>
          <pc:docMk/>
          <pc:sldMk cId="1797168882" sldId="284"/>
        </pc:sldMkLst>
      </pc:sldChg>
      <pc:sldChg chg="modSp mod">
        <pc:chgData name="Bo Strange Sørensen (MSF)" userId="21ae764a-39be-45a3-b52a-e02331ca1112" providerId="ADAL" clId="{AF539E20-863A-4370-BAEB-353A469FC39F}" dt="2025-03-05T07:58:45.886" v="627" actId="207"/>
        <pc:sldMkLst>
          <pc:docMk/>
          <pc:sldMk cId="2310090917" sldId="286"/>
        </pc:sldMkLst>
      </pc:sldChg>
      <pc:sldChg chg="modSp mod">
        <pc:chgData name="Bo Strange Sørensen (MSF)" userId="21ae764a-39be-45a3-b52a-e02331ca1112" providerId="ADAL" clId="{AF539E20-863A-4370-BAEB-353A469FC39F}" dt="2025-03-05T08:00:01.312" v="650" actId="13926"/>
        <pc:sldMkLst>
          <pc:docMk/>
          <pc:sldMk cId="2868883102" sldId="287"/>
        </pc:sldMkLst>
      </pc:sldChg>
    </pc:docChg>
  </pc:docChgLst>
  <pc:docChgLst>
    <pc:chgData name="Sophie Delaunay" userId="S::sophie.delaunay@newyork.msf.org::b96170f6-1759-4b5b-b641-3dc157dc724a" providerId="AD" clId="Web-{5E233C41-BAC6-16E9-82AD-FEB4EA2B5D1A}"/>
    <pc:docChg chg="mod modSld">
      <pc:chgData name="Sophie Delaunay" userId="S::sophie.delaunay@newyork.msf.org::b96170f6-1759-4b5b-b641-3dc157dc724a" providerId="AD" clId="Web-{5E233C41-BAC6-16E9-82AD-FEB4EA2B5D1A}" dt="2025-05-09T12:30:08.639" v="4"/>
      <pc:docMkLst>
        <pc:docMk/>
      </pc:docMkLst>
      <pc:sldChg chg="modSp">
        <pc:chgData name="Sophie Delaunay" userId="S::sophie.delaunay@newyork.msf.org::b96170f6-1759-4b5b-b641-3dc157dc724a" providerId="AD" clId="Web-{5E233C41-BAC6-16E9-82AD-FEB4EA2B5D1A}" dt="2025-05-09T12:29:41.778" v="3"/>
        <pc:sldMkLst>
          <pc:docMk/>
          <pc:sldMk cId="2868883102" sldId="287"/>
        </pc:sldMkLst>
      </pc:sldChg>
    </pc:docChg>
  </pc:docChgLst>
  <pc:docChgLst>
    <pc:chgData name="Kathy Kalafatides" userId="5e98412a-fecd-4413-9d76-326783e4752a" providerId="ADAL" clId="{5F77F7A6-9A19-4C60-B451-B6305DC418EC}"/>
    <pc:docChg chg="modSld">
      <pc:chgData name="Kathy Kalafatides" userId="5e98412a-fecd-4413-9d76-326783e4752a" providerId="ADAL" clId="{5F77F7A6-9A19-4C60-B451-B6305DC418EC}" dt="2024-03-06T13:09:27.326" v="87" actId="1076"/>
      <pc:docMkLst>
        <pc:docMk/>
      </pc:docMkLst>
      <pc:sldChg chg="modSp mod">
        <pc:chgData name="Kathy Kalafatides" userId="5e98412a-fecd-4413-9d76-326783e4752a" providerId="ADAL" clId="{5F77F7A6-9A19-4C60-B451-B6305DC418EC}" dt="2024-02-28T11:10:27.638" v="62" actId="6549"/>
        <pc:sldMkLst>
          <pc:docMk/>
          <pc:sldMk cId="1797168882" sldId="284"/>
        </pc:sldMkLst>
      </pc:sldChg>
      <pc:sldChg chg="addSp modSp mod">
        <pc:chgData name="Kathy Kalafatides" userId="5e98412a-fecd-4413-9d76-326783e4752a" providerId="ADAL" clId="{5F77F7A6-9A19-4C60-B451-B6305DC418EC}" dt="2024-03-06T13:09:27.326" v="87" actId="1076"/>
        <pc:sldMkLst>
          <pc:docMk/>
          <pc:sldMk cId="1167965892" sldId="285"/>
        </pc:sldMkLst>
      </pc:sldChg>
      <pc:sldChg chg="modSp mod">
        <pc:chgData name="Kathy Kalafatides" userId="5e98412a-fecd-4413-9d76-326783e4752a" providerId="ADAL" clId="{5F77F7A6-9A19-4C60-B451-B6305DC418EC}" dt="2024-02-28T11:11:37.017" v="84" actId="20577"/>
        <pc:sldMkLst>
          <pc:docMk/>
          <pc:sldMk cId="2310090917" sldId="286"/>
        </pc:sldMkLst>
      </pc:sldChg>
      <pc:sldChg chg="addSp modSp mod">
        <pc:chgData name="Kathy Kalafatides" userId="5e98412a-fecd-4413-9d76-326783e4752a" providerId="ADAL" clId="{5F77F7A6-9A19-4C60-B451-B6305DC418EC}" dt="2024-02-28T11:12:08.079" v="85" actId="120"/>
        <pc:sldMkLst>
          <pc:docMk/>
          <pc:sldMk cId="2868883102" sldId="287"/>
        </pc:sldMkLst>
      </pc:sldChg>
    </pc:docChg>
  </pc:docChgLst>
  <pc:docChgLst>
    <pc:chgData name="Bo Strange Sørensen (MSF)" userId="21ae764a-39be-45a3-b52a-e02331ca1112" providerId="ADAL" clId="{3E58F930-F90E-4D1C-9D79-C89F5021637A}"/>
    <pc:docChg chg="undo custSel modSld">
      <pc:chgData name="Bo Strange Sørensen (MSF)" userId="21ae764a-39be-45a3-b52a-e02331ca1112" providerId="ADAL" clId="{3E58F930-F90E-4D1C-9D79-C89F5021637A}" dt="2024-12-12T14:32:32.388" v="53" actId="1076"/>
      <pc:docMkLst>
        <pc:docMk/>
      </pc:docMkLst>
      <pc:sldChg chg="addSp modSp mod">
        <pc:chgData name="Bo Strange Sørensen (MSF)" userId="21ae764a-39be-45a3-b52a-e02331ca1112" providerId="ADAL" clId="{3E58F930-F90E-4D1C-9D79-C89F5021637A}" dt="2024-12-12T14:32:32.388" v="53" actId="1076"/>
        <pc:sldMkLst>
          <pc:docMk/>
          <pc:sldMk cId="2868883102" sldId="287"/>
        </pc:sldMkLst>
      </pc:sldChg>
    </pc:docChg>
  </pc:docChgLst>
  <pc:docChgLst>
    <pc:chgData name="Juliet Barbieri" userId="117ef069-a2c6-46ef-85d0-e1e617ba5eb9" providerId="ADAL" clId="{8633A618-5EC0-4327-9DAC-1FEE4544AA76}"/>
    <pc:docChg chg="mod addSld delSld modSld">
      <pc:chgData name="Juliet Barbieri" userId="117ef069-a2c6-46ef-85d0-e1e617ba5eb9" providerId="ADAL" clId="{8633A618-5EC0-4327-9DAC-1FEE4544AA76}" dt="2023-04-19T09:44:32.210" v="4" actId="47"/>
      <pc:docMkLst>
        <pc:docMk/>
      </pc:docMkLst>
      <pc:sldChg chg="del">
        <pc:chgData name="Juliet Barbieri" userId="117ef069-a2c6-46ef-85d0-e1e617ba5eb9" providerId="ADAL" clId="{8633A618-5EC0-4327-9DAC-1FEE4544AA76}" dt="2023-04-19T09:44:32.210" v="4" actId="47"/>
        <pc:sldMkLst>
          <pc:docMk/>
          <pc:sldMk cId="3720307522" sldId="259"/>
        </pc:sldMkLst>
      </pc:sldChg>
      <pc:sldChg chg="del">
        <pc:chgData name="Juliet Barbieri" userId="117ef069-a2c6-46ef-85d0-e1e617ba5eb9" providerId="ADAL" clId="{8633A618-5EC0-4327-9DAC-1FEE4544AA76}" dt="2023-04-19T09:44:31.316" v="3" actId="47"/>
        <pc:sldMkLst>
          <pc:docMk/>
          <pc:sldMk cId="4095203281" sldId="260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1797168882" sldId="284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1167965892" sldId="285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2310090917" sldId="286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2868883102" sldId="287"/>
        </pc:sldMkLst>
      </pc:sldChg>
    </pc:docChg>
  </pc:docChgLst>
  <pc:docChgLst>
    <pc:chgData name="Bo Strange Sørensen (MSF)" userId="21ae764a-39be-45a3-b52a-e02331ca1112" providerId="ADAL" clId="{C48D0C24-E4A4-47C7-AA89-328486476BB4}"/>
    <pc:docChg chg="custSel modSld">
      <pc:chgData name="Bo Strange Sørensen (MSF)" userId="21ae764a-39be-45a3-b52a-e02331ca1112" providerId="ADAL" clId="{C48D0C24-E4A4-47C7-AA89-328486476BB4}" dt="2024-03-06T10:49:00.008" v="53" actId="20577"/>
      <pc:docMkLst>
        <pc:docMk/>
      </pc:docMkLst>
      <pc:sldChg chg="delSp modSp mod">
        <pc:chgData name="Bo Strange Sørensen (MSF)" userId="21ae764a-39be-45a3-b52a-e02331ca1112" providerId="ADAL" clId="{C48D0C24-E4A4-47C7-AA89-328486476BB4}" dt="2024-03-06T10:48:45.536" v="35" actId="20577"/>
        <pc:sldMkLst>
          <pc:docMk/>
          <pc:sldMk cId="1797168882" sldId="284"/>
        </pc:sldMkLst>
      </pc:sldChg>
      <pc:sldChg chg="modSp mod">
        <pc:chgData name="Bo Strange Sørensen (MSF)" userId="21ae764a-39be-45a3-b52a-e02331ca1112" providerId="ADAL" clId="{C48D0C24-E4A4-47C7-AA89-328486476BB4}" dt="2024-03-06T10:48:54.467" v="48" actId="20577"/>
        <pc:sldMkLst>
          <pc:docMk/>
          <pc:sldMk cId="1167965892" sldId="285"/>
        </pc:sldMkLst>
      </pc:sldChg>
      <pc:sldChg chg="modSp mod">
        <pc:chgData name="Bo Strange Sørensen (MSF)" userId="21ae764a-39be-45a3-b52a-e02331ca1112" providerId="ADAL" clId="{C48D0C24-E4A4-47C7-AA89-328486476BB4}" dt="2024-03-06T10:49:00.008" v="53" actId="20577"/>
        <pc:sldMkLst>
          <pc:docMk/>
          <pc:sldMk cId="2310090917" sldId="286"/>
        </pc:sldMkLst>
      </pc:sldChg>
      <pc:sldChg chg="modSp mod">
        <pc:chgData name="Bo Strange Sørensen (MSF)" userId="21ae764a-39be-45a3-b52a-e02331ca1112" providerId="ADAL" clId="{C48D0C24-E4A4-47C7-AA89-328486476BB4}" dt="2024-03-06T10:48:26.207" v="20" actId="20577"/>
        <pc:sldMkLst>
          <pc:docMk/>
          <pc:sldMk cId="2868883102" sldId="287"/>
        </pc:sldMkLst>
      </pc:sldChg>
    </pc:docChg>
  </pc:docChgLst>
  <pc:docChgLst>
    <pc:chgData name="Juliet Barbieri" userId="117ef069-a2c6-46ef-85d0-e1e617ba5eb9" providerId="ADAL" clId="{AACCB262-56FA-4353-9B1F-F777319AA141}"/>
    <pc:docChg chg="undo custSel addSld delSld modSld">
      <pc:chgData name="Juliet Barbieri" userId="117ef069-a2c6-46ef-85d0-e1e617ba5eb9" providerId="ADAL" clId="{AACCB262-56FA-4353-9B1F-F777319AA141}" dt="2023-01-31T15:36:49.752" v="78" actId="34135"/>
      <pc:docMkLst>
        <pc:docMk/>
      </pc:docMkLst>
      <pc:sldChg chg="modSp del mod">
        <pc:chgData name="Juliet Barbieri" userId="117ef069-a2c6-46ef-85d0-e1e617ba5eb9" providerId="ADAL" clId="{AACCB262-56FA-4353-9B1F-F777319AA141}" dt="2023-01-31T15:34:47.991" v="60" actId="2696"/>
        <pc:sldMkLst>
          <pc:docMk/>
          <pc:sldMk cId="3400279678" sldId="257"/>
        </pc:sldMkLst>
      </pc:sldChg>
      <pc:sldChg chg="modSp mod">
        <pc:chgData name="Juliet Barbieri" userId="117ef069-a2c6-46ef-85d0-e1e617ba5eb9" providerId="ADAL" clId="{AACCB262-56FA-4353-9B1F-F777319AA141}" dt="2023-01-31T15:36:49.752" v="78" actId="34135"/>
        <pc:sldMkLst>
          <pc:docMk/>
          <pc:sldMk cId="3720307522" sldId="259"/>
        </pc:sldMkLst>
      </pc:sldChg>
      <pc:sldChg chg="addSp delSp modSp add mod">
        <pc:chgData name="Juliet Barbieri" userId="117ef069-a2c6-46ef-85d0-e1e617ba5eb9" providerId="ADAL" clId="{AACCB262-56FA-4353-9B1F-F777319AA141}" dt="2023-01-31T15:35:59.069" v="74" actId="478"/>
        <pc:sldMkLst>
          <pc:docMk/>
          <pc:sldMk cId="4095203281" sldId="260"/>
        </pc:sldMkLst>
      </pc:sldChg>
    </pc:docChg>
  </pc:docChgLst>
  <pc:docChgLst>
    <pc:chgData name="Juliet Barbieri" userId="117ef069-a2c6-46ef-85d0-e1e617ba5eb9" providerId="ADAL" clId="{349E67E1-47FA-4A4E-B8C1-0B4119D7F93B}"/>
    <pc:docChg chg="undo custSel modSld">
      <pc:chgData name="Juliet Barbieri" userId="117ef069-a2c6-46ef-85d0-e1e617ba5eb9" providerId="ADAL" clId="{349E67E1-47FA-4A4E-B8C1-0B4119D7F93B}" dt="2023-03-16T09:25:27.898" v="35" actId="6549"/>
      <pc:docMkLst>
        <pc:docMk/>
      </pc:docMkLst>
      <pc:sldChg chg="modSp mod">
        <pc:chgData name="Juliet Barbieri" userId="117ef069-a2c6-46ef-85d0-e1e617ba5eb9" providerId="ADAL" clId="{349E67E1-47FA-4A4E-B8C1-0B4119D7F93B}" dt="2023-03-16T09:25:27.898" v="35" actId="6549"/>
        <pc:sldMkLst>
          <pc:docMk/>
          <pc:sldMk cId="4095203281" sldId="260"/>
        </pc:sldMkLst>
      </pc:sldChg>
    </pc:docChg>
  </pc:docChgLst>
  <pc:docChgLst>
    <pc:chgData name="Katie Fernandez" userId="S::katie.fernandez@london.msf.org::c62c3600-8d0f-448b-91ab-e4abde05be17" providerId="AD" clId="Web-{A5E73041-AC78-35A4-1710-F11922E1A256}"/>
    <pc:docChg chg="mod modSld">
      <pc:chgData name="Katie Fernandez" userId="S::katie.fernandez@london.msf.org::c62c3600-8d0f-448b-91ab-e4abde05be17" providerId="AD" clId="Web-{A5E73041-AC78-35A4-1710-F11922E1A256}" dt="2025-05-02T16:43:13.572" v="372"/>
      <pc:docMkLst>
        <pc:docMk/>
      </pc:docMkLst>
      <pc:sldChg chg="modSp">
        <pc:chgData name="Katie Fernandez" userId="S::katie.fernandez@london.msf.org::c62c3600-8d0f-448b-91ab-e4abde05be17" providerId="AD" clId="Web-{A5E73041-AC78-35A4-1710-F11922E1A256}" dt="2025-05-02T16:43:13.572" v="372"/>
        <pc:sldMkLst>
          <pc:docMk/>
          <pc:sldMk cId="1797168882" sldId="284"/>
        </pc:sldMkLst>
      </pc:sldChg>
      <pc:sldChg chg="addSp delSp modSp">
        <pc:chgData name="Katie Fernandez" userId="S::katie.fernandez@london.msf.org::c62c3600-8d0f-448b-91ab-e4abde05be17" providerId="AD" clId="Web-{A5E73041-AC78-35A4-1710-F11922E1A256}" dt="2025-05-02T16:42:22.994" v="369"/>
        <pc:sldMkLst>
          <pc:docMk/>
          <pc:sldMk cId="2868883102" sldId="287"/>
        </pc:sldMkLst>
      </pc:sldChg>
    </pc:docChg>
  </pc:docChgLst>
  <pc:docChgLst>
    <pc:chgData name="Bo Strange Sørensen (MSF)" userId="21ae764a-39be-45a3-b52a-e02331ca1112" providerId="ADAL" clId="{2AFA7751-273C-463F-9224-12F70DDBA7AF}"/>
    <pc:docChg chg="modSld">
      <pc:chgData name="Bo Strange Sørensen (MSF)" userId="21ae764a-39be-45a3-b52a-e02331ca1112" providerId="ADAL" clId="{2AFA7751-273C-463F-9224-12F70DDBA7AF}" dt="2025-07-25T11:54:28.945" v="2" actId="14100"/>
      <pc:docMkLst>
        <pc:docMk/>
      </pc:docMkLst>
      <pc:sldChg chg="modSp mod">
        <pc:chgData name="Bo Strange Sørensen (MSF)" userId="21ae764a-39be-45a3-b52a-e02331ca1112" providerId="ADAL" clId="{2AFA7751-273C-463F-9224-12F70DDBA7AF}" dt="2025-07-25T11:54:28.945" v="2" actId="14100"/>
        <pc:sldMkLst>
          <pc:docMk/>
          <pc:sldMk cId="2310090917" sldId="286"/>
        </pc:sldMkLst>
        <pc:spChg chg="mod">
          <ac:chgData name="Bo Strange Sørensen (MSF)" userId="21ae764a-39be-45a3-b52a-e02331ca1112" providerId="ADAL" clId="{2AFA7751-273C-463F-9224-12F70DDBA7AF}" dt="2025-07-25T11:54:28.945" v="2" actId="14100"/>
          <ac:spMkLst>
            <pc:docMk/>
            <pc:sldMk cId="2310090917" sldId="286"/>
            <ac:spMk id="12" creationId="{F57CA808-1724-87EF-0056-137A65F2C638}"/>
          </ac:spMkLst>
        </pc:spChg>
      </pc:sldChg>
    </pc:docChg>
  </pc:docChgLst>
  <pc:docChgLst>
    <pc:chgData name="Bo Strange Sørensen (MSF)" userId="S::bss@copenhagen.msf.org::21ae764a-39be-45a3-b52a-e02331ca1112" providerId="AD" clId="Web-{DCAFC4A2-0663-B059-D62A-E5939E02E24F}"/>
    <pc:docChg chg="modSld">
      <pc:chgData name="Bo Strange Sørensen (MSF)" userId="S::bss@copenhagen.msf.org::21ae764a-39be-45a3-b52a-e02331ca1112" providerId="AD" clId="Web-{DCAFC4A2-0663-B059-D62A-E5939E02E24F}" dt="2025-05-12T07:21:41.584" v="21"/>
      <pc:docMkLst>
        <pc:docMk/>
      </pc:docMkLst>
      <pc:sldChg chg="modSp modCm">
        <pc:chgData name="Bo Strange Sørensen (MSF)" userId="S::bss@copenhagen.msf.org::21ae764a-39be-45a3-b52a-e02331ca1112" providerId="AD" clId="Web-{DCAFC4A2-0663-B059-D62A-E5939E02E24F}" dt="2025-05-12T07:21:41.584" v="21"/>
        <pc:sldMkLst>
          <pc:docMk/>
          <pc:sldMk cId="2868883102" sldId="28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o Strange Sørensen (MSF)" userId="S::bss@copenhagen.msf.org::21ae764a-39be-45a3-b52a-e02331ca1112" providerId="AD" clId="Web-{DCAFC4A2-0663-B059-D62A-E5939E02E24F}" dt="2025-05-12T07:21:27.834" v="18"/>
              <pc2:cmMkLst xmlns:pc2="http://schemas.microsoft.com/office/powerpoint/2019/9/main/command">
                <pc:docMk/>
                <pc:sldMk cId="2868883102" sldId="287"/>
                <pc2:cmMk id="{C5DA3684-CA26-4897-9D2C-22F0D3C9C6F9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92963A-7608-4E6D-B65F-CDEEA6EFA6CA}" type="datetimeFigureOut">
              <a:rPr lang="en-CA" smtClean="0"/>
              <a:t>2025-07-25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CDA579-B88B-4006-8A1B-215F8E54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64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902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939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86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89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4C0E-6995-44F2-AB71-A73C9AD02F4C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832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349D-2860-4651-BF3D-59587DB594F8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576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41C1-0B1D-4175-BE37-004358DD163A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98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47CB-87C2-43AE-9F6D-75118192C64C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89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B25F-E8E2-44C2-BF74-5009E7CD00F6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352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F4E5-4084-4610-B1BD-0F0895E8B0CC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752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4CD5-CC3A-44B4-B1A0-FC35908292EF}" type="datetime1">
              <a:rPr lang="en-CA" smtClean="0"/>
              <a:t>2025-07-25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037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22E8A-19A7-42DC-A97E-96545385D815}" type="datetime1">
              <a:rPr lang="en-CA" smtClean="0"/>
              <a:t>2025-07-25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92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0029-2C30-403A-971D-AD37E8366579}" type="datetime1">
              <a:rPr lang="en-CA" smtClean="0"/>
              <a:t>2025-07-25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462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E1ED-21EE-4280-AA75-B65177B21251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235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764-9EDE-4E84-A6DD-132C68249BDD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5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D75C4-F169-4DC6-B67C-48E2F89BC079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TIC Status Report Template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37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C32277A3-8216-C60C-28C1-B255328FA6EA}"/>
              </a:ext>
            </a:extLst>
          </p:cNvPr>
          <p:cNvSpPr txBox="1"/>
          <p:nvPr/>
        </p:nvSpPr>
        <p:spPr>
          <a:xfrm>
            <a:off x="0" y="3922373"/>
            <a:ext cx="109331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buClr>
                <a:srgbClr val="CC0000"/>
              </a:buClr>
              <a:buSzPct val="70000"/>
              <a:defRPr/>
            </a:pPr>
            <a:r>
              <a:rPr lang="en-US" altLang="en-US" sz="1000" i="1">
                <a:solidFill>
                  <a:srgbClr val="000000"/>
                </a:solidFill>
                <a:latin typeface="Calibri" panose="020F0502020204030204"/>
                <a:ea typeface="Tahoma" panose="020B0604030504040204" pitchFamily="34" charset="0"/>
                <a:cs typeface="Arial" panose="020B0604020202020204" pitchFamily="34" charset="0"/>
              </a:rPr>
              <a:t>Drag and drop the icons in the fields below (On track: project is running as planned - at Risk: potential roadblocks are anticipated/foreseen - Issue: roadblocks are present and impact progress).</a:t>
            </a:r>
          </a:p>
        </p:txBody>
      </p:sp>
      <p:graphicFrame>
        <p:nvGraphicFramePr>
          <p:cNvPr id="32790" name="Group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178388"/>
              </p:ext>
            </p:extLst>
          </p:nvPr>
        </p:nvGraphicFramePr>
        <p:xfrm>
          <a:off x="47647" y="826229"/>
          <a:ext cx="12129672" cy="2960005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4043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3224">
                  <a:extLst>
                    <a:ext uri="{9D8B030D-6E8A-4147-A177-3AD203B41FA5}">
                      <a16:colId xmlns:a16="http://schemas.microsoft.com/office/drawing/2014/main" val="490454207"/>
                    </a:ext>
                  </a:extLst>
                </a:gridCol>
                <a:gridCol w="4043224">
                  <a:extLst>
                    <a:ext uri="{9D8B030D-6E8A-4147-A177-3AD203B41FA5}">
                      <a16:colId xmlns:a16="http://schemas.microsoft.com/office/drawing/2014/main" val="3213553919"/>
                    </a:ext>
                  </a:extLst>
                </a:gridCol>
              </a:tblGrid>
              <a:tr h="3085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Name: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Report date: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submission date</a:t>
                      </a:r>
                      <a:endParaRPr kumimoji="0" lang="en-US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88958"/>
                  </a:ext>
                </a:extLst>
              </a:tr>
              <a:tr h="305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Manager: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Approved Budget</a:t>
                      </a:r>
                      <a:endParaRPr lang="en-US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Spent </a:t>
                      </a:r>
                      <a:r>
                        <a:rPr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to date</a:t>
                      </a: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€XXX/€XXX</a:t>
                      </a:r>
                      <a:endParaRPr kumimoji="0" lang="en-US"/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Timeline: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start date/ end date</a:t>
                      </a:r>
                      <a:endParaRPr kumimoji="0" lang="en-US" alt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239380"/>
                  </a:ext>
                </a:extLst>
              </a:tr>
              <a:tr h="315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Sponsor: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Budget Prediction: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Segoe UI"/>
                        </a:rPr>
                        <a:t>"Please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Segoe UI"/>
                        </a:rPr>
                        <a:t>add details on slide 4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Segoe UI"/>
                        </a:rPr>
                        <a:t> if overspend/underspent &gt;20% (for Incubator) and &gt;10% (for large scale and very large scale)"</a:t>
                      </a:r>
                      <a:r>
                        <a:rPr lang="en-US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 </a:t>
                      </a:r>
                      <a:endParaRPr kumimoji="0" lang="en-US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Reporting Period: </a:t>
                      </a:r>
                      <a:r>
                        <a:rPr kumimoji="0" lang="en-US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reporting period dates</a:t>
                      </a:r>
                      <a:endParaRPr kumimoji="0" lang="en-US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37085"/>
                  </a:ext>
                </a:extLst>
              </a:tr>
              <a:tr h="1919662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Project Background and Context: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Enter text– max 630 characters including space</a:t>
                      </a:r>
                      <a:endParaRPr kumimoji="0" lang="en-US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Project Objective: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Enter text– max 630 characters including space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Project Deliverables: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Enter text– max 630 characters including space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Group 22">
            <a:extLst>
              <a:ext uri="{FF2B5EF4-FFF2-40B4-BE49-F238E27FC236}">
                <a16:creationId xmlns:a16="http://schemas.microsoft.com/office/drawing/2014/main" id="{DBE0A50C-2CFA-CBAE-7020-E7B3DD9D13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95325"/>
              </p:ext>
            </p:extLst>
          </p:nvPr>
        </p:nvGraphicFramePr>
        <p:xfrm>
          <a:off x="107461" y="4151923"/>
          <a:ext cx="12067061" cy="304800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1867503">
                  <a:extLst>
                    <a:ext uri="{9D8B030D-6E8A-4147-A177-3AD203B41FA5}">
                      <a16:colId xmlns:a16="http://schemas.microsoft.com/office/drawing/2014/main" val="3995335233"/>
                    </a:ext>
                  </a:extLst>
                </a:gridCol>
                <a:gridCol w="1719069">
                  <a:extLst>
                    <a:ext uri="{9D8B030D-6E8A-4147-A177-3AD203B41FA5}">
                      <a16:colId xmlns:a16="http://schemas.microsoft.com/office/drawing/2014/main" val="822206848"/>
                    </a:ext>
                  </a:extLst>
                </a:gridCol>
                <a:gridCol w="1888807">
                  <a:extLst>
                    <a:ext uri="{9D8B030D-6E8A-4147-A177-3AD203B41FA5}">
                      <a16:colId xmlns:a16="http://schemas.microsoft.com/office/drawing/2014/main" val="3449030749"/>
                    </a:ext>
                  </a:extLst>
                </a:gridCol>
                <a:gridCol w="1854465">
                  <a:extLst>
                    <a:ext uri="{9D8B030D-6E8A-4147-A177-3AD203B41FA5}">
                      <a16:colId xmlns:a16="http://schemas.microsoft.com/office/drawing/2014/main" val="3779715898"/>
                    </a:ext>
                  </a:extLst>
                </a:gridCol>
                <a:gridCol w="1488149">
                  <a:extLst>
                    <a:ext uri="{9D8B030D-6E8A-4147-A177-3AD203B41FA5}">
                      <a16:colId xmlns:a16="http://schemas.microsoft.com/office/drawing/2014/main" val="380290692"/>
                    </a:ext>
                  </a:extLst>
                </a:gridCol>
                <a:gridCol w="3249068">
                  <a:extLst>
                    <a:ext uri="{9D8B030D-6E8A-4147-A177-3AD203B41FA5}">
                      <a16:colId xmlns:a16="http://schemas.microsoft.com/office/drawing/2014/main" val="23450778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Overall Project: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Scope: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Schedule: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Budget: 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HR: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highlight>
                          <a:srgbClr val="808080"/>
                        </a:highlight>
                        <a:uLnTx/>
                        <a:uFillTx/>
                        <a:latin typeface="Calibri Light"/>
                      </a:endParaRP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39144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DD2D1977-53F5-FAD8-F1EF-7CDB6B97D2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52034" y="6627168"/>
            <a:ext cx="248145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TIC Status Report Template –  March 2024</a:t>
            </a:r>
            <a:endParaRPr lang="en-CA" sz="9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051EDE8-D81B-4863-F821-06EAB20E67AC}"/>
              </a:ext>
            </a:extLst>
          </p:cNvPr>
          <p:cNvSpPr txBox="1"/>
          <p:nvPr/>
        </p:nvSpPr>
        <p:spPr>
          <a:xfrm>
            <a:off x="14681" y="567277"/>
            <a:ext cx="1833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Project Overview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0710855-10EF-01CB-DA43-D700B93F5E2C}"/>
              </a:ext>
            </a:extLst>
          </p:cNvPr>
          <p:cNvSpPr txBox="1"/>
          <p:nvPr/>
        </p:nvSpPr>
        <p:spPr>
          <a:xfrm>
            <a:off x="14681" y="3734888"/>
            <a:ext cx="1833964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Status Report</a:t>
            </a:r>
            <a:endParaRPr lang="en-US" altLang="en-US" sz="140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0E6E67-C80D-A2AF-1A17-5B08F8871111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</a:t>
            </a:r>
            <a:r>
              <a:rPr lang="en-US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PROJECT STATUS REPORT</a:t>
            </a:r>
            <a:endParaRPr lang="en-GB" altLang="en-US" sz="2700" b="1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3CD834-B478-0F7C-50E3-9818A09B62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93" y="-60423"/>
            <a:ext cx="2058745" cy="768856"/>
          </a:xfrm>
          <a:prstGeom prst="rect">
            <a:avLst/>
          </a:prstGeom>
        </p:spPr>
      </p:pic>
      <p:sp>
        <p:nvSpPr>
          <p:cNvPr id="11" name="Chevron 1">
            <a:extLst>
              <a:ext uri="{FF2B5EF4-FFF2-40B4-BE49-F238E27FC236}">
                <a16:creationId xmlns:a16="http://schemas.microsoft.com/office/drawing/2014/main" id="{2CB66C34-9A87-663D-9767-B700DFED4B01}"/>
              </a:ext>
            </a:extLst>
          </p:cNvPr>
          <p:cNvSpPr>
            <a:spLocks/>
          </p:cNvSpPr>
          <p:nvPr/>
        </p:nvSpPr>
        <p:spPr bwMode="auto">
          <a:xfrm>
            <a:off x="578740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PLAN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3" name="Chevron 25">
            <a:extLst>
              <a:ext uri="{FF2B5EF4-FFF2-40B4-BE49-F238E27FC236}">
                <a16:creationId xmlns:a16="http://schemas.microsoft.com/office/drawing/2014/main" id="{AFC8290B-C0E1-7D86-1C14-C2084C97AFE6}"/>
              </a:ext>
            </a:extLst>
          </p:cNvPr>
          <p:cNvSpPr>
            <a:spLocks/>
          </p:cNvSpPr>
          <p:nvPr/>
        </p:nvSpPr>
        <p:spPr bwMode="auto">
          <a:xfrm>
            <a:off x="646241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EXECUTE</a:t>
            </a:r>
            <a:endParaRPr lang="en-US" sz="10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Chevron 28">
            <a:extLst>
              <a:ext uri="{FF2B5EF4-FFF2-40B4-BE49-F238E27FC236}">
                <a16:creationId xmlns:a16="http://schemas.microsoft.com/office/drawing/2014/main" id="{13C6A581-CDA2-2899-DE35-51EE4E8D155A}"/>
              </a:ext>
            </a:extLst>
          </p:cNvPr>
          <p:cNvSpPr>
            <a:spLocks/>
          </p:cNvSpPr>
          <p:nvPr/>
        </p:nvSpPr>
        <p:spPr bwMode="auto">
          <a:xfrm>
            <a:off x="7332961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EVALUATE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5" name="Chevron 30">
            <a:extLst>
              <a:ext uri="{FF2B5EF4-FFF2-40B4-BE49-F238E27FC236}">
                <a16:creationId xmlns:a16="http://schemas.microsoft.com/office/drawing/2014/main" id="{4BAE3C9B-CFD9-9DF1-08CF-4772B6872DFA}"/>
              </a:ext>
            </a:extLst>
          </p:cNvPr>
          <p:cNvSpPr>
            <a:spLocks/>
          </p:cNvSpPr>
          <p:nvPr/>
        </p:nvSpPr>
        <p:spPr bwMode="auto">
          <a:xfrm>
            <a:off x="8267153" y="163929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REVISE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E37E29C-2FEB-1905-C61B-98F109964CA4}"/>
              </a:ext>
            </a:extLst>
          </p:cNvPr>
          <p:cNvSpPr/>
          <p:nvPr/>
        </p:nvSpPr>
        <p:spPr>
          <a:xfrm>
            <a:off x="9858730" y="4207851"/>
            <a:ext cx="188780" cy="188780"/>
          </a:xfrm>
          <a:prstGeom prst="ellipse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959BDE-2B98-4285-9EAE-891C2FCC4FF2}"/>
              </a:ext>
            </a:extLst>
          </p:cNvPr>
          <p:cNvSpPr/>
          <p:nvPr/>
        </p:nvSpPr>
        <p:spPr>
          <a:xfrm>
            <a:off x="10006179" y="4186825"/>
            <a:ext cx="6768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On Track</a:t>
            </a:r>
            <a:endParaRPr lang="en-CA" sz="16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36DFE1-7EE3-A0F1-CEF4-7C4D842E18D8}"/>
              </a:ext>
            </a:extLst>
          </p:cNvPr>
          <p:cNvSpPr>
            <a:spLocks/>
          </p:cNvSpPr>
          <p:nvPr/>
        </p:nvSpPr>
        <p:spPr>
          <a:xfrm>
            <a:off x="10925948" y="4186825"/>
            <a:ext cx="5732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At Risk</a:t>
            </a:r>
            <a:endParaRPr lang="en-CA" sz="9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6138411E-4E69-72F0-5722-2452EC0DC416}"/>
              </a:ext>
            </a:extLst>
          </p:cNvPr>
          <p:cNvSpPr/>
          <p:nvPr/>
        </p:nvSpPr>
        <p:spPr>
          <a:xfrm>
            <a:off x="10718423" y="4207851"/>
            <a:ext cx="240396" cy="188780"/>
          </a:xfrm>
          <a:prstGeom prst="triangle">
            <a:avLst/>
          </a:prstGeom>
          <a:solidFill>
            <a:srgbClr val="FFC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26A1F36-F851-D525-8741-2FBA6358EA7F}"/>
              </a:ext>
            </a:extLst>
          </p:cNvPr>
          <p:cNvSpPr/>
          <p:nvPr/>
        </p:nvSpPr>
        <p:spPr>
          <a:xfrm>
            <a:off x="11687316" y="4186825"/>
            <a:ext cx="4219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90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Issue</a:t>
            </a:r>
            <a:endParaRPr lang="en-CA" sz="16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6CFCBC-5DF6-8C06-86A5-1A873F1BC7EA}"/>
              </a:ext>
            </a:extLst>
          </p:cNvPr>
          <p:cNvSpPr/>
          <p:nvPr/>
        </p:nvSpPr>
        <p:spPr>
          <a:xfrm>
            <a:off x="11577527" y="4207851"/>
            <a:ext cx="170917" cy="188780"/>
          </a:xfrm>
          <a:prstGeom prst="rect">
            <a:avLst/>
          </a:prstGeom>
          <a:solidFill>
            <a:srgbClr val="FB435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043773-2047-FC06-0128-A180328C2238}"/>
              </a:ext>
            </a:extLst>
          </p:cNvPr>
          <p:cNvSpPr/>
          <p:nvPr/>
        </p:nvSpPr>
        <p:spPr>
          <a:xfrm>
            <a:off x="8989655" y="4112982"/>
            <a:ext cx="676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Status Legend:</a:t>
            </a:r>
            <a:endParaRPr lang="en-CA" sz="16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1B9041-2781-EC77-DDE3-245DA5FC74F9}"/>
              </a:ext>
            </a:extLst>
          </p:cNvPr>
          <p:cNvSpPr txBox="1"/>
          <p:nvPr/>
        </p:nvSpPr>
        <p:spPr>
          <a:xfrm>
            <a:off x="43988" y="4594580"/>
            <a:ext cx="289881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Selection Committee feedback</a:t>
            </a:r>
            <a:endParaRPr lang="en-US" altLang="en-US" sz="140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6B6B55-2347-AAB0-7F57-E27A3A4463EC}"/>
              </a:ext>
            </a:extLst>
          </p:cNvPr>
          <p:cNvSpPr txBox="1"/>
          <p:nvPr/>
        </p:nvSpPr>
        <p:spPr>
          <a:xfrm>
            <a:off x="-3908" y="4788876"/>
            <a:ext cx="11969261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i="1" dirty="0">
                <a:ea typeface="Calibri"/>
                <a:cs typeface="Calibri"/>
              </a:rPr>
              <a:t>Provide responses to feedback from the last Selection Committee or Accompaniers meeting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F0717DD-53A1-B393-61D1-58818800B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403149"/>
              </p:ext>
            </p:extLst>
          </p:nvPr>
        </p:nvGraphicFramePr>
        <p:xfrm>
          <a:off x="126218" y="5030607"/>
          <a:ext cx="11697374" cy="146304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39969">
                  <a:extLst>
                    <a:ext uri="{9D8B030D-6E8A-4147-A177-3AD203B41FA5}">
                      <a16:colId xmlns:a16="http://schemas.microsoft.com/office/drawing/2014/main" val="2266028631"/>
                    </a:ext>
                  </a:extLst>
                </a:gridCol>
                <a:gridCol w="7458281">
                  <a:extLst>
                    <a:ext uri="{9D8B030D-6E8A-4147-A177-3AD203B41FA5}">
                      <a16:colId xmlns:a16="http://schemas.microsoft.com/office/drawing/2014/main" val="3801003171"/>
                    </a:ext>
                  </a:extLst>
                </a:gridCol>
                <a:gridCol w="3899124">
                  <a:extLst>
                    <a:ext uri="{9D8B030D-6E8A-4147-A177-3AD203B41FA5}">
                      <a16:colId xmlns:a16="http://schemas.microsoft.com/office/drawing/2014/main" val="9340605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dirty="0"/>
                        <a:t>#</a:t>
                      </a:r>
                    </a:p>
                  </a:txBody>
                  <a:tcPr>
                    <a:lnB w="3175">
                      <a:solidFill>
                        <a:schemeClr val="bg2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Selection Committee/Accompanier feedback</a:t>
                      </a:r>
                    </a:p>
                  </a:txBody>
                  <a:tcPr>
                    <a:lnB w="3175">
                      <a:solidFill>
                        <a:schemeClr val="bg2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Team response to feedback</a:t>
                      </a:r>
                    </a:p>
                  </a:txBody>
                  <a:tcPr>
                    <a:lnB w="3175">
                      <a:solidFill>
                        <a:schemeClr val="bg2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84235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0" dirty="0"/>
                        <a:t>1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Enter text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01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0" dirty="0"/>
                        <a:t>2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Enter text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43835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0" dirty="0"/>
                        <a:t>3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Enter text</a:t>
                      </a:r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689833"/>
                  </a:ext>
                </a:extLst>
              </a:tr>
              <a:tr h="22859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96734"/>
                  </a:ext>
                </a:extLst>
              </a:tr>
              <a:tr h="22859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dirty="0"/>
                    </a:p>
                  </a:txBody>
                  <a:tcPr>
                    <a:lnL w="3175">
                      <a:solidFill>
                        <a:schemeClr val="bg2"/>
                      </a:solidFill>
                    </a:lnL>
                    <a:lnR w="3175">
                      <a:solidFill>
                        <a:schemeClr val="bg2"/>
                      </a:solidFill>
                    </a:lnR>
                    <a:lnT w="3175">
                      <a:solidFill>
                        <a:schemeClr val="bg2"/>
                      </a:solidFill>
                    </a:lnT>
                    <a:lnB w="3175">
                      <a:solidFill>
                        <a:schemeClr val="bg2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00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8831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D64548-E7D6-759C-698B-1B46B0B16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65683"/>
              </p:ext>
            </p:extLst>
          </p:nvPr>
        </p:nvGraphicFramePr>
        <p:xfrm>
          <a:off x="0" y="658730"/>
          <a:ext cx="12187340" cy="6520983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6093670">
                  <a:extLst>
                    <a:ext uri="{9D8B030D-6E8A-4147-A177-3AD203B41FA5}">
                      <a16:colId xmlns:a16="http://schemas.microsoft.com/office/drawing/2014/main" val="3723681046"/>
                    </a:ext>
                  </a:extLst>
                </a:gridCol>
                <a:gridCol w="6093670">
                  <a:extLst>
                    <a:ext uri="{9D8B030D-6E8A-4147-A177-3AD203B41FA5}">
                      <a16:colId xmlns:a16="http://schemas.microsoft.com/office/drawing/2014/main" val="286178356"/>
                    </a:ext>
                  </a:extLst>
                </a:gridCol>
              </a:tblGrid>
              <a:tr h="628279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Summary of Accomplishments during this Reporting Period 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Accomplishments: What was achieved since the last 6-month reporting period versus what was initially planned (activities and deliverables)?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Summary of Ongoing Activities and Next Steps for Next Reporting Period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What key activities and deliverables will take place over the next 6-month period? What are some key next steps?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56601"/>
                  </a:ext>
                </a:extLst>
              </a:tr>
              <a:tr h="3062125"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altLang="en-US" sz="1000" dirty="0">
                          <a:latin typeface="+mn-lt"/>
                          <a:cs typeface="Arial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858232"/>
                  </a:ext>
                </a:extLst>
              </a:tr>
              <a:tr h="463307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Key Insights and Lessons Learned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lessons have your team learned to-date? What does transformation mean to you and your team?</a:t>
                      </a:r>
                      <a:endParaRPr kumimoji="0" lang="en-US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Key Results to Date (output, outcomes, impact metrics)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What results have been achieved to date? Include quantitative and qualitative results and indicators (large- and very large-scale projects must include the essential and time relevant results and indicators defined in their Metrics Framework</a:t>
                      </a:r>
                      <a:r>
                        <a:rPr lang="en-GB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).</a:t>
                      </a:r>
                      <a:r>
                        <a:rPr kumimoji="0" lang="en-GB" alt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    </a:t>
                      </a:r>
                      <a:endParaRPr kumimoji="0" lang="en-US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98660"/>
                  </a:ext>
                </a:extLst>
              </a:tr>
              <a:tr h="2045559"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Enter text</a:t>
                      </a:r>
                      <a:endParaRPr lang="en-US" altLang="en-US" sz="10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Enter text</a:t>
                      </a:r>
                      <a:endParaRPr lang="en-US" altLang="en-US" sz="10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70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364A850-90D1-26F5-D820-B3192D5CAF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52034" y="6627168"/>
            <a:ext cx="248145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TIC Status Report Template – March  2024</a:t>
            </a:r>
            <a:endParaRPr lang="en-CA" sz="9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B8E5EB-1579-E130-9F35-6CD837976A13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</a:t>
            </a:r>
            <a:r>
              <a:rPr lang="en-US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PROJECT STATUS REPORT</a:t>
            </a:r>
            <a:endParaRPr lang="en-GB" altLang="en-US" sz="2700" b="1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30FF2F-29BC-A047-FFC0-FC3D48C51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93" y="-60423"/>
            <a:ext cx="2058745" cy="768856"/>
          </a:xfrm>
          <a:prstGeom prst="rect">
            <a:avLst/>
          </a:prstGeom>
        </p:spPr>
      </p:pic>
      <p:sp>
        <p:nvSpPr>
          <p:cNvPr id="6" name="Chevron 1">
            <a:extLst>
              <a:ext uri="{FF2B5EF4-FFF2-40B4-BE49-F238E27FC236}">
                <a16:creationId xmlns:a16="http://schemas.microsoft.com/office/drawing/2014/main" id="{FCBE6285-1D40-3BE3-C871-3A79754E9484}"/>
              </a:ext>
            </a:extLst>
          </p:cNvPr>
          <p:cNvSpPr>
            <a:spLocks/>
          </p:cNvSpPr>
          <p:nvPr/>
        </p:nvSpPr>
        <p:spPr bwMode="auto">
          <a:xfrm>
            <a:off x="578740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PLAN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7" name="Chevron 25">
            <a:extLst>
              <a:ext uri="{FF2B5EF4-FFF2-40B4-BE49-F238E27FC236}">
                <a16:creationId xmlns:a16="http://schemas.microsoft.com/office/drawing/2014/main" id="{BDA60C3C-AB87-899A-27F8-A7A5240F5B08}"/>
              </a:ext>
            </a:extLst>
          </p:cNvPr>
          <p:cNvSpPr>
            <a:spLocks/>
          </p:cNvSpPr>
          <p:nvPr/>
        </p:nvSpPr>
        <p:spPr bwMode="auto">
          <a:xfrm>
            <a:off x="646241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EXECUTE</a:t>
            </a:r>
            <a:endParaRPr lang="en-US" sz="10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9" name="Chevron 28">
            <a:extLst>
              <a:ext uri="{FF2B5EF4-FFF2-40B4-BE49-F238E27FC236}">
                <a16:creationId xmlns:a16="http://schemas.microsoft.com/office/drawing/2014/main" id="{DE269377-68C4-87B6-B524-369FDAB8C1F1}"/>
              </a:ext>
            </a:extLst>
          </p:cNvPr>
          <p:cNvSpPr>
            <a:spLocks/>
          </p:cNvSpPr>
          <p:nvPr/>
        </p:nvSpPr>
        <p:spPr bwMode="auto">
          <a:xfrm>
            <a:off x="7332961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EVALUATE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0" name="Chevron 30">
            <a:extLst>
              <a:ext uri="{FF2B5EF4-FFF2-40B4-BE49-F238E27FC236}">
                <a16:creationId xmlns:a16="http://schemas.microsoft.com/office/drawing/2014/main" id="{508886B8-C30F-D80D-83CD-47DDC6FCC4B7}"/>
              </a:ext>
            </a:extLst>
          </p:cNvPr>
          <p:cNvSpPr>
            <a:spLocks/>
          </p:cNvSpPr>
          <p:nvPr/>
        </p:nvSpPr>
        <p:spPr bwMode="auto">
          <a:xfrm>
            <a:off x="8267153" y="163929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REVISE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688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0942" y="621781"/>
            <a:ext cx="8884740" cy="2462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r>
              <a:rPr lang="en-US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Key Milestones and Indicators during reporting period</a:t>
            </a:r>
            <a:endParaRPr lang="en-US" sz="140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endParaRPr lang="en-US" sz="14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0942" y="4080837"/>
            <a:ext cx="8884740" cy="31672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r>
              <a:rPr lang="fr-BE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Risks, Issues and Challenges </a:t>
            </a:r>
            <a:r>
              <a:rPr lang="fr-BE" sz="1400" b="1" dirty="0" err="1">
                <a:solidFill>
                  <a:srgbClr val="C00000"/>
                </a:solidFill>
                <a:latin typeface="Calibri" panose="020F0502020204030204"/>
                <a:cs typeface="Arial"/>
              </a:rPr>
              <a:t>during</a:t>
            </a:r>
            <a:r>
              <a:rPr lang="fr-BE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 </a:t>
            </a:r>
            <a:r>
              <a:rPr lang="fr-BE" sz="1400" b="1" dirty="0" err="1">
                <a:solidFill>
                  <a:srgbClr val="C00000"/>
                </a:solidFill>
                <a:latin typeface="Calibri" panose="020F0502020204030204"/>
                <a:cs typeface="Arial"/>
              </a:rPr>
              <a:t>reporting</a:t>
            </a:r>
            <a:r>
              <a:rPr lang="fr-BE" sz="1400" b="1" dirty="0">
                <a:solidFill>
                  <a:srgbClr val="C00000"/>
                </a:solidFill>
                <a:latin typeface="Calibri" panose="020F0502020204030204"/>
                <a:cs typeface="Arial"/>
              </a:rPr>
              <a:t> </a:t>
            </a:r>
            <a:r>
              <a:rPr lang="fr-BE" sz="1400" b="1" dirty="0" err="1">
                <a:solidFill>
                  <a:srgbClr val="C00000"/>
                </a:solidFill>
                <a:latin typeface="Calibri" panose="020F0502020204030204"/>
                <a:cs typeface="Arial"/>
              </a:rPr>
              <a:t>period</a:t>
            </a:r>
            <a:endParaRPr lang="en-US" sz="1400" dirty="0" err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marL="257175" indent="-257175" eaLnBrk="0" hangingPunct="0">
              <a:buClr>
                <a:srgbClr val="800000"/>
              </a:buClr>
              <a:buFontTx/>
              <a:buChar char="•"/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fr-FR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fr-FR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fr-FR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B99344-816E-4B36-BA61-DE2624D02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88003"/>
              </p:ext>
            </p:extLst>
          </p:nvPr>
        </p:nvGraphicFramePr>
        <p:xfrm>
          <a:off x="6096" y="1064142"/>
          <a:ext cx="12185904" cy="3018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37181">
                  <a:extLst>
                    <a:ext uri="{9D8B030D-6E8A-4147-A177-3AD203B41FA5}">
                      <a16:colId xmlns:a16="http://schemas.microsoft.com/office/drawing/2014/main" val="2707827891"/>
                    </a:ext>
                  </a:extLst>
                </a:gridCol>
                <a:gridCol w="3274985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2284059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  <a:gridCol w="2912770">
                  <a:extLst>
                    <a:ext uri="{9D8B030D-6E8A-4147-A177-3AD203B41FA5}">
                      <a16:colId xmlns:a16="http://schemas.microsoft.com/office/drawing/2014/main" val="708879645"/>
                    </a:ext>
                  </a:extLst>
                </a:gridCol>
                <a:gridCol w="1276909">
                  <a:extLst>
                    <a:ext uri="{9D8B030D-6E8A-4147-A177-3AD203B41FA5}">
                      <a16:colId xmlns:a16="http://schemas.microsoft.com/office/drawing/2014/main" val="3570457826"/>
                    </a:ext>
                  </a:extLst>
                </a:gridCol>
              </a:tblGrid>
              <a:tr h="279480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Key Milestones </a:t>
                      </a:r>
                      <a:endParaRPr kumimoji="0" lang="en-GB" altLang="en-US" sz="1000" b="1" i="0" u="none" strike="noStrike" cap="none" normalizeH="0" baseline="3000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Description of Milestones</a:t>
                      </a:r>
                      <a:endParaRPr kumimoji="0" lang="en-GB" altLang="en-US" sz="1000" b="1" i="0" u="none" strike="noStrike" cap="none" normalizeH="0" baseline="3000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Due Date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(expected/actual)</a:t>
                      </a:r>
                      <a:endParaRPr kumimoji="0" lang="en-GB" alt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Corresponding Milestone Indicators / Metrics</a:t>
                      </a:r>
                      <a:endParaRPr kumimoji="0" lang="en-GB" alt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r>
                        <a:rPr kumimoji="0" lang="en-GB" altLang="en-US" sz="1100" u="none" strike="noStrike" cap="none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kumimoji="0" lang="en-GB" altLang="en-US" sz="800" b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(on track, at risk, issue)</a:t>
                      </a:r>
                      <a:endParaRPr kumimoji="0" lang="en-GB" altLang="en-US" sz="1100" b="0" i="1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indent="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177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35613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177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85216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038F3D05-65DD-4C53-98F4-BF105C644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276518"/>
              </p:ext>
            </p:extLst>
          </p:nvPr>
        </p:nvGraphicFramePr>
        <p:xfrm>
          <a:off x="10026" y="4521868"/>
          <a:ext cx="12185904" cy="20149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0030">
                  <a:extLst>
                    <a:ext uri="{9D8B030D-6E8A-4147-A177-3AD203B41FA5}">
                      <a16:colId xmlns:a16="http://schemas.microsoft.com/office/drawing/2014/main" val="2707827891"/>
                    </a:ext>
                  </a:extLst>
                </a:gridCol>
                <a:gridCol w="5486112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6089762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</a:tblGrid>
              <a:tr h="385838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R/I</a:t>
                      </a:r>
                      <a:endParaRPr kumimoji="0" lang="en-US" altLang="en-US" sz="10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Description of Risk / Issue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Mitigation Measures / </a:t>
                      </a:r>
                      <a:r>
                        <a:rPr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Actions</a:t>
                      </a:r>
                      <a:endParaRPr kumimoji="0" 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A247E9-1C34-37E6-E099-95D5C95D9878}"/>
              </a:ext>
            </a:extLst>
          </p:cNvPr>
          <p:cNvSpPr txBox="1"/>
          <p:nvPr/>
        </p:nvSpPr>
        <p:spPr>
          <a:xfrm>
            <a:off x="-91019" y="807568"/>
            <a:ext cx="9102570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000" i="1" dirty="0">
                <a:solidFill>
                  <a:prstClr val="black"/>
                </a:solidFill>
                <a:latin typeface="Calibri" panose="020F0502020204030204"/>
                <a:cs typeface="Arial"/>
              </a:rPr>
              <a:t>Key Milestones: </a:t>
            </a:r>
            <a:r>
              <a:rPr lang="en-US" altLang="en-US" sz="1000" i="1" dirty="0">
                <a:solidFill>
                  <a:srgbClr val="000000"/>
                </a:solidFill>
                <a:latin typeface="Calibri" panose="020F0502020204030204"/>
                <a:ea typeface="Tahoma"/>
                <a:cs typeface="Arial"/>
              </a:rPr>
              <a:t>Significant point or event in a project. List all major project milestones during this reporting period, with an update on progress status and deadlines</a:t>
            </a:r>
            <a:r>
              <a:rPr lang="en-US" altLang="en-US" sz="900" i="1" dirty="0">
                <a:solidFill>
                  <a:srgbClr val="000000"/>
                </a:solidFill>
                <a:latin typeface="Calibri" panose="020F0502020204030204"/>
                <a:ea typeface="Tahoma"/>
                <a:cs typeface="Arial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183C59-ACBB-46DF-CBE5-2414C624DABC}"/>
              </a:ext>
            </a:extLst>
          </p:cNvPr>
          <p:cNvSpPr txBox="1"/>
          <p:nvPr/>
        </p:nvSpPr>
        <p:spPr>
          <a:xfrm>
            <a:off x="-80994" y="4243351"/>
            <a:ext cx="11794042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eaLnBrk="0" hangingPunct="0">
              <a:buClr>
                <a:srgbClr val="CC0000"/>
              </a:buClr>
              <a:buSzPct val="70000"/>
              <a:defRPr/>
            </a:pPr>
            <a:r>
              <a:rPr lang="en-US" altLang="en-US" sz="1000" i="1" dirty="0">
                <a:solidFill>
                  <a:srgbClr val="000000"/>
                </a:solidFill>
                <a:latin typeface="Calibri" panose="020F0502020204030204"/>
                <a:ea typeface="Tahoma"/>
                <a:cs typeface="Arial"/>
              </a:rPr>
              <a:t>Risk / Issue. </a:t>
            </a:r>
            <a:r>
              <a:rPr lang="en-US" altLang="en-US" sz="1000" i="1" dirty="0">
                <a:solidFill>
                  <a:srgbClr val="000000"/>
                </a:solidFill>
                <a:latin typeface="Calibri" panose="020F0502020204030204"/>
                <a:cs typeface="Arial"/>
              </a:rPr>
              <a:t>A risk is a potential issue that may happen. An issue is a problem that has already happened and is blocking progress. Mitigation:  What was done to mitigate this risk / issue?</a:t>
            </a:r>
            <a:endParaRPr lang="en-US" altLang="en-US" sz="1000" dirty="0">
              <a:solidFill>
                <a:srgbClr val="000000"/>
              </a:solidFill>
              <a:latin typeface="Calibri" panose="020F0502020204030204"/>
              <a:ea typeface="Calibri"/>
              <a:cs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C8A2C89-60F9-751A-2B72-5A3D35E755E6}"/>
              </a:ext>
            </a:extLst>
          </p:cNvPr>
          <p:cNvGrpSpPr/>
          <p:nvPr/>
        </p:nvGrpSpPr>
        <p:grpSpPr>
          <a:xfrm>
            <a:off x="9881598" y="681661"/>
            <a:ext cx="1028281" cy="246221"/>
            <a:chOff x="7804947" y="1510962"/>
            <a:chExt cx="1028281" cy="24622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69A13A0-F8B9-B53A-7A5F-290418FFC60E}"/>
                </a:ext>
              </a:extLst>
            </p:cNvPr>
            <p:cNvSpPr/>
            <p:nvPr/>
          </p:nvSpPr>
          <p:spPr>
            <a:xfrm>
              <a:off x="7804947" y="1539682"/>
              <a:ext cx="188780" cy="18878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CA">
                <a:solidFill>
                  <a:prstClr val="white"/>
                </a:solidFill>
                <a:highlight>
                  <a:srgbClr val="FFFF00"/>
                </a:highlight>
                <a:latin typeface="Calibri" panose="020F0502020204030204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BDA78C-9753-E9EC-B68E-39D8B2C4A5D6}"/>
                </a:ext>
              </a:extLst>
            </p:cNvPr>
            <p:cNvSpPr/>
            <p:nvPr/>
          </p:nvSpPr>
          <p:spPr>
            <a:xfrm>
              <a:off x="7968880" y="1510962"/>
              <a:ext cx="8643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000">
                  <a:solidFill>
                    <a:srgbClr val="000000"/>
                  </a:solidFill>
                  <a:latin typeface="Calibri" panose="020F0502020204030204"/>
                  <a:cs typeface="Arial" panose="020B0604020202020204" pitchFamily="34" charset="0"/>
                </a:rPr>
                <a:t>On Track</a:t>
              </a:r>
              <a:endParaRPr lang="en-CA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7C971C0-11EE-0628-3191-EF411B09D71C}"/>
              </a:ext>
            </a:extLst>
          </p:cNvPr>
          <p:cNvGrpSpPr/>
          <p:nvPr/>
        </p:nvGrpSpPr>
        <p:grpSpPr>
          <a:xfrm>
            <a:off x="10720584" y="670345"/>
            <a:ext cx="1212395" cy="246221"/>
            <a:chOff x="7815945" y="2008352"/>
            <a:chExt cx="1212395" cy="24622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7C0C199-C1B8-CC6B-A565-C68762E2B8D8}"/>
                </a:ext>
              </a:extLst>
            </p:cNvPr>
            <p:cNvSpPr/>
            <p:nvPr/>
          </p:nvSpPr>
          <p:spPr>
            <a:xfrm>
              <a:off x="8025135" y="2008352"/>
              <a:ext cx="1003205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000">
                  <a:solidFill>
                    <a:srgbClr val="000000"/>
                  </a:solidFill>
                  <a:latin typeface="Calibri" panose="020F0502020204030204"/>
                  <a:cs typeface="Arial" panose="020B0604020202020204" pitchFamily="34" charset="0"/>
                </a:rPr>
                <a:t>At Risk</a:t>
              </a:r>
              <a:endParaRPr lang="en-CA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DDFF2934-2CF9-A35E-18D8-A2A3BAA4DC08}"/>
                </a:ext>
              </a:extLst>
            </p:cNvPr>
            <p:cNvSpPr/>
            <p:nvPr/>
          </p:nvSpPr>
          <p:spPr>
            <a:xfrm>
              <a:off x="7815945" y="2037072"/>
              <a:ext cx="240396" cy="188780"/>
            </a:xfrm>
            <a:prstGeom prst="triangl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CA">
                <a:solidFill>
                  <a:prstClr val="white"/>
                </a:solidFill>
                <a:highlight>
                  <a:srgbClr val="FFFF00"/>
                </a:highlight>
                <a:latin typeface="Calibri" panose="020F0502020204030204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2420BD-3317-0262-2A3D-51C4F8D5F245}"/>
              </a:ext>
            </a:extLst>
          </p:cNvPr>
          <p:cNvGrpSpPr/>
          <p:nvPr/>
        </p:nvGrpSpPr>
        <p:grpSpPr>
          <a:xfrm>
            <a:off x="11503007" y="674209"/>
            <a:ext cx="583352" cy="246221"/>
            <a:chOff x="8249876" y="645214"/>
            <a:chExt cx="583352" cy="2462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5AA0F1-26FD-8F03-CB4D-A24BAC5F3EB8}"/>
                </a:ext>
              </a:extLst>
            </p:cNvPr>
            <p:cNvSpPr/>
            <p:nvPr/>
          </p:nvSpPr>
          <p:spPr>
            <a:xfrm>
              <a:off x="8385670" y="645214"/>
              <a:ext cx="447558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1000">
                  <a:solidFill>
                    <a:srgbClr val="000000"/>
                  </a:solidFill>
                  <a:latin typeface="Calibri" panose="020F0502020204030204"/>
                  <a:cs typeface="Arial" panose="020B0604020202020204" pitchFamily="34" charset="0"/>
                </a:rPr>
                <a:t>Issue</a:t>
              </a:r>
              <a:endParaRPr lang="en-CA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1C7E965-9D3B-FAF2-7BBE-94BC1059C694}"/>
                </a:ext>
              </a:extLst>
            </p:cNvPr>
            <p:cNvSpPr/>
            <p:nvPr/>
          </p:nvSpPr>
          <p:spPr>
            <a:xfrm>
              <a:off x="8249876" y="657636"/>
              <a:ext cx="170917" cy="188780"/>
            </a:xfrm>
            <a:prstGeom prst="rect">
              <a:avLst/>
            </a:prstGeom>
            <a:solidFill>
              <a:srgbClr val="FB435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CA">
                <a:solidFill>
                  <a:prstClr val="white"/>
                </a:solidFill>
                <a:highlight>
                  <a:srgbClr val="FFFF00"/>
                </a:highlight>
                <a:latin typeface="Calibri" panose="020F0502020204030204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E3E48FC-2293-EF45-D1D4-5F7C04E1BFAB}"/>
              </a:ext>
            </a:extLst>
          </p:cNvPr>
          <p:cNvSpPr txBox="1"/>
          <p:nvPr/>
        </p:nvSpPr>
        <p:spPr>
          <a:xfrm>
            <a:off x="9881597" y="861256"/>
            <a:ext cx="237744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spcBef>
                <a:spcPts val="600"/>
              </a:spcBef>
              <a:defRPr/>
            </a:pPr>
            <a:r>
              <a:rPr lang="en-US" sz="900" i="1">
                <a:solidFill>
                  <a:prstClr val="black"/>
                </a:solidFill>
                <a:latin typeface="Calibri Light"/>
              </a:rPr>
              <a:t>Copy and drop the icons in the status column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039188-8185-752C-5524-24C541569C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52034" y="6627168"/>
            <a:ext cx="248145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TIC Status Report Template –  March 2024</a:t>
            </a:r>
            <a:endParaRPr lang="en-CA" sz="9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FF61E-7038-F080-FF65-B030CE62A832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</a:t>
            </a:r>
            <a:r>
              <a:rPr lang="en-US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PROJECT STATUS REPORT</a:t>
            </a:r>
            <a:endParaRPr lang="en-GB" altLang="en-US" sz="2700" b="1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500FD3-E253-BB9C-7520-0749F9A255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93" y="-60423"/>
            <a:ext cx="2058745" cy="768856"/>
          </a:xfrm>
          <a:prstGeom prst="rect">
            <a:avLst/>
          </a:prstGeom>
        </p:spPr>
      </p:pic>
      <p:sp>
        <p:nvSpPr>
          <p:cNvPr id="8" name="Chevron 1">
            <a:extLst>
              <a:ext uri="{FF2B5EF4-FFF2-40B4-BE49-F238E27FC236}">
                <a16:creationId xmlns:a16="http://schemas.microsoft.com/office/drawing/2014/main" id="{C06CC677-4A3D-9928-A733-C0B1CA13D775}"/>
              </a:ext>
            </a:extLst>
          </p:cNvPr>
          <p:cNvSpPr>
            <a:spLocks/>
          </p:cNvSpPr>
          <p:nvPr/>
        </p:nvSpPr>
        <p:spPr bwMode="auto">
          <a:xfrm>
            <a:off x="578740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PLAN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1" name="Chevron 25">
            <a:extLst>
              <a:ext uri="{FF2B5EF4-FFF2-40B4-BE49-F238E27FC236}">
                <a16:creationId xmlns:a16="http://schemas.microsoft.com/office/drawing/2014/main" id="{4B214921-25F3-3E00-0FFD-418EE1993160}"/>
              </a:ext>
            </a:extLst>
          </p:cNvPr>
          <p:cNvSpPr>
            <a:spLocks/>
          </p:cNvSpPr>
          <p:nvPr/>
        </p:nvSpPr>
        <p:spPr bwMode="auto">
          <a:xfrm>
            <a:off x="646241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EXECUTE</a:t>
            </a:r>
            <a:endParaRPr lang="en-US" sz="10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2" name="Chevron 28">
            <a:extLst>
              <a:ext uri="{FF2B5EF4-FFF2-40B4-BE49-F238E27FC236}">
                <a16:creationId xmlns:a16="http://schemas.microsoft.com/office/drawing/2014/main" id="{56581764-8903-A33B-A229-76C3FA838B95}"/>
              </a:ext>
            </a:extLst>
          </p:cNvPr>
          <p:cNvSpPr>
            <a:spLocks/>
          </p:cNvSpPr>
          <p:nvPr/>
        </p:nvSpPr>
        <p:spPr bwMode="auto">
          <a:xfrm>
            <a:off x="7332961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EVALUATE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5" name="Chevron 30">
            <a:extLst>
              <a:ext uri="{FF2B5EF4-FFF2-40B4-BE49-F238E27FC236}">
                <a16:creationId xmlns:a16="http://schemas.microsoft.com/office/drawing/2014/main" id="{A136DA94-8D21-32E6-D272-7C520A1C6E81}"/>
              </a:ext>
            </a:extLst>
          </p:cNvPr>
          <p:cNvSpPr>
            <a:spLocks/>
          </p:cNvSpPr>
          <p:nvPr/>
        </p:nvSpPr>
        <p:spPr bwMode="auto">
          <a:xfrm>
            <a:off x="8267153" y="163929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REVISE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0FA431-D7E6-5A3E-1F5A-EBF0DC03E15E}"/>
              </a:ext>
            </a:extLst>
          </p:cNvPr>
          <p:cNvSpPr/>
          <p:nvPr/>
        </p:nvSpPr>
        <p:spPr>
          <a:xfrm>
            <a:off x="9376154" y="634491"/>
            <a:ext cx="676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Status Legend:</a:t>
            </a:r>
            <a:endParaRPr lang="en-CA" sz="16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6796589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58574" y="621781"/>
            <a:ext cx="8884740" cy="2462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r>
              <a:rPr lang="en-US" sz="14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Additional Information</a:t>
            </a:r>
          </a:p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endParaRPr lang="en-US" sz="14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pPr eaLnBrk="0" hangingPunct="0">
              <a:buClr>
                <a:srgbClr val="800000"/>
              </a:buClr>
              <a:defRPr/>
            </a:pPr>
            <a:endParaRPr lang="en-US" sz="1400">
              <a:solidFill>
                <a:srgbClr val="C00000"/>
              </a:solidFill>
              <a:latin typeface="Calibri" panose="020F0502020204030204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A247E9-1C34-37E6-E099-95D5C95D9878}"/>
              </a:ext>
            </a:extLst>
          </p:cNvPr>
          <p:cNvSpPr txBox="1"/>
          <p:nvPr/>
        </p:nvSpPr>
        <p:spPr>
          <a:xfrm>
            <a:off x="-58573" y="817594"/>
            <a:ext cx="719757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000" i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Note: add a note or a comment</a:t>
            </a:r>
            <a:endParaRPr lang="en-US" altLang="en-US" sz="1000" i="1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59A354F-1D74-9C2A-DDA7-49A8B2A7D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084406"/>
              </p:ext>
            </p:extLst>
          </p:nvPr>
        </p:nvGraphicFramePr>
        <p:xfrm>
          <a:off x="0" y="4584557"/>
          <a:ext cx="12187340" cy="18876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3670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6093670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</a:tblGrid>
              <a:tr h="258554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add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8BD377A-3970-9218-D30C-B64F7872B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859388"/>
              </p:ext>
            </p:extLst>
          </p:nvPr>
        </p:nvGraphicFramePr>
        <p:xfrm>
          <a:off x="0" y="1022939"/>
          <a:ext cx="12187340" cy="3443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87340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</a:tblGrid>
              <a:tr h="3443399">
                <a:tc>
                  <a:txBody>
                    <a:bodyPr/>
                    <a:lstStyle/>
                    <a:p>
                      <a:endParaRPr lang="en-CA" sz="1000" dirty="0">
                        <a:latin typeface="+mn-lt"/>
                      </a:endParaRPr>
                    </a:p>
                    <a:p>
                      <a:endParaRPr lang="en-CA" sz="1100" dirty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57CA808-1724-87EF-0056-137A65F2C638}"/>
              </a:ext>
            </a:extLst>
          </p:cNvPr>
          <p:cNvSpPr/>
          <p:nvPr/>
        </p:nvSpPr>
        <p:spPr>
          <a:xfrm>
            <a:off x="9252034" y="1417490"/>
            <a:ext cx="2024832" cy="1142829"/>
          </a:xfrm>
          <a:prstGeom prst="rect">
            <a:avLst/>
          </a:prstGeom>
          <a:solidFill>
            <a:srgbClr val="F06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Do you need some extra space? Feel free to use and rearrange this slide. </a:t>
            </a:r>
            <a:r>
              <a:rPr lang="en-US" sz="1400" dirty="0">
                <a:solidFill>
                  <a:schemeClr val="bg1"/>
                </a:solidFill>
                <a:latin typeface="Calibri" panose="020F0502020204030204"/>
              </a:rPr>
              <a:t>Photos and visuals are welcome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A73949-7474-6B86-2AD9-F503B7DF6B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52034" y="6627168"/>
            <a:ext cx="248145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TIC Status Report Template –  March 2024</a:t>
            </a:r>
            <a:endParaRPr lang="en-CA" sz="9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205E44-9CE1-5B28-35E5-FA1C6D57228C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</a:t>
            </a:r>
            <a:r>
              <a:rPr lang="en-US" altLang="en-US" sz="2400" b="1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PROJECT STATUS REPORT</a:t>
            </a:r>
            <a:endParaRPr lang="en-GB" altLang="en-US" sz="2700" b="1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7DDBDD-0041-D216-3930-3DF9926978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93" y="-60423"/>
            <a:ext cx="2058745" cy="768856"/>
          </a:xfrm>
          <a:prstGeom prst="rect">
            <a:avLst/>
          </a:prstGeom>
        </p:spPr>
      </p:pic>
      <p:sp>
        <p:nvSpPr>
          <p:cNvPr id="5" name="Chevron 1">
            <a:extLst>
              <a:ext uri="{FF2B5EF4-FFF2-40B4-BE49-F238E27FC236}">
                <a16:creationId xmlns:a16="http://schemas.microsoft.com/office/drawing/2014/main" id="{0DB68CB4-12F3-B908-643C-7046BAECFA77}"/>
              </a:ext>
            </a:extLst>
          </p:cNvPr>
          <p:cNvSpPr>
            <a:spLocks/>
          </p:cNvSpPr>
          <p:nvPr/>
        </p:nvSpPr>
        <p:spPr bwMode="auto">
          <a:xfrm>
            <a:off x="578740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PLAN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6" name="Chevron 25">
            <a:extLst>
              <a:ext uri="{FF2B5EF4-FFF2-40B4-BE49-F238E27FC236}">
                <a16:creationId xmlns:a16="http://schemas.microsoft.com/office/drawing/2014/main" id="{F5907130-CDF6-BADE-BA0C-7486CFB2BD54}"/>
              </a:ext>
            </a:extLst>
          </p:cNvPr>
          <p:cNvSpPr>
            <a:spLocks/>
          </p:cNvSpPr>
          <p:nvPr/>
        </p:nvSpPr>
        <p:spPr bwMode="auto">
          <a:xfrm>
            <a:off x="646241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EXECUTE</a:t>
            </a:r>
            <a:endParaRPr lang="en-US" sz="1000" b="1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9" name="Chevron 28">
            <a:extLst>
              <a:ext uri="{FF2B5EF4-FFF2-40B4-BE49-F238E27FC236}">
                <a16:creationId xmlns:a16="http://schemas.microsoft.com/office/drawing/2014/main" id="{95164493-F066-B2B2-003A-B53C3F2997C0}"/>
              </a:ext>
            </a:extLst>
          </p:cNvPr>
          <p:cNvSpPr>
            <a:spLocks/>
          </p:cNvSpPr>
          <p:nvPr/>
        </p:nvSpPr>
        <p:spPr bwMode="auto">
          <a:xfrm>
            <a:off x="7332961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EVALUATE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Chevron 30">
            <a:extLst>
              <a:ext uri="{FF2B5EF4-FFF2-40B4-BE49-F238E27FC236}">
                <a16:creationId xmlns:a16="http://schemas.microsoft.com/office/drawing/2014/main" id="{058DE781-013A-9E2B-8761-62AA34C728D7}"/>
              </a:ext>
            </a:extLst>
          </p:cNvPr>
          <p:cNvSpPr>
            <a:spLocks/>
          </p:cNvSpPr>
          <p:nvPr/>
        </p:nvSpPr>
        <p:spPr bwMode="auto">
          <a:xfrm>
            <a:off x="8267153" y="163929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1000" b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REVISE</a:t>
            </a:r>
            <a:endParaRPr lang="en-US" sz="1000" b="1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9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E2AA0B74C00F46880A908D3EF579F8" ma:contentTypeVersion="284" ma:contentTypeDescription="Create a new document." ma:contentTypeScope="" ma:versionID="1893585710c7333737a5aa24d0f82a6e">
  <xsd:schema xmlns:xsd="http://www.w3.org/2001/XMLSchema" xmlns:xs="http://www.w3.org/2001/XMLSchema" xmlns:p="http://schemas.microsoft.com/office/2006/metadata/properties" xmlns:ns2="86bf8e3f-9c40-4055-92e6-c35065386d84" xmlns:ns3="b5aab738-2f7d-4cde-8d2b-eeae14c19eed" xmlns:ns4="20c1abfa-485b-41c9-a329-38772ca1fd48" targetNamespace="http://schemas.microsoft.com/office/2006/metadata/properties" ma:root="true" ma:fieldsID="8973d0189397fa00ec5a9cd360a0f0e3" ns2:_="" ns3:_="" ns4:_="">
    <xsd:import namespace="86bf8e3f-9c40-4055-92e6-c35065386d84"/>
    <xsd:import namespace="b5aab738-2f7d-4cde-8d2b-eeae14c19eed"/>
    <xsd:import namespace="20c1abfa-485b-41c9-a329-38772ca1f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f8e3f-9c40-4055-92e6-c35065386d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3f8169e7-20d4-4f95-9450-953b2d8ea5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ab738-2f7d-4cde-8d2b-eeae14c19eed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1abfa-485b-41c9-a329-38772ca1fd48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49342e22-fe9a-44db-b5e4-308b8027cead}" ma:internalName="TaxCatchAll" ma:showField="CatchAllData" ma:web="b5aab738-2f7d-4cde-8d2b-eeae14c19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aab738-2f7d-4cde-8d2b-eeae14c19eed">DOCID-1437607359-340</_dlc_DocId>
    <_dlc_DocIdUrl xmlns="b5aab738-2f7d-4cde-8d2b-eeae14c19eed">
      <Url>https://msfintl.sharepoint.com/sites/msfintlcommunities/tic/_layouts/15/DocIdRedir.aspx?ID=DOCID-1437607359-340</Url>
      <Description>DOCID-1437607359-340</Description>
    </_dlc_DocIdUrl>
    <SharedWithUsers xmlns="b5aab738-2f7d-4cde-8d2b-eeae14c19eed">
      <UserInfo>
        <DisplayName>Bo Strange Sørensen (MSF)</DisplayName>
        <AccountId>48200</AccountId>
        <AccountType/>
      </UserInfo>
      <UserInfo>
        <DisplayName>Joanna Amores</DisplayName>
        <AccountId>48112</AccountId>
        <AccountType/>
      </UserInfo>
      <UserInfo>
        <DisplayName>TIC</DisplayName>
        <AccountId>4272</AccountId>
        <AccountType/>
      </UserInfo>
      <UserInfo>
        <DisplayName>Pierre Mendiharat</DisplayName>
        <AccountId>8691</AccountId>
        <AccountType/>
      </UserInfo>
      <UserInfo>
        <DisplayName>Maitane Azkarraga</DisplayName>
        <AccountId>13965</AccountId>
        <AccountType/>
      </UserInfo>
      <UserInfo>
        <DisplayName>Liliana Palacios</DisplayName>
        <AccountId>14915</AccountId>
        <AccountType/>
      </UserInfo>
      <UserInfo>
        <DisplayName>Laurence Flevaud</DisplayName>
        <AccountId>6810</AccountId>
        <AccountType/>
      </UserInfo>
      <UserInfo>
        <DisplayName>Laetitia Viaud</DisplayName>
        <AccountId>792</AccountId>
        <AccountType/>
      </UserInfo>
      <UserInfo>
        <DisplayName>Nada MALOU</DisplayName>
        <AccountId>3496</AccountId>
        <AccountType/>
      </UserInfo>
      <UserInfo>
        <DisplayName>Vanessa Lalouelle</DisplayName>
        <AccountId>9275</AccountId>
        <AccountType/>
      </UserInfo>
      <UserInfo>
        <DisplayName>Clara Nordon</DisplayName>
        <AccountId>12849</AccountId>
        <AccountType/>
      </UserInfo>
      <UserInfo>
        <DisplayName>Arantza PERALTA</DisplayName>
        <AccountId>53123</AccountId>
        <AccountType/>
      </UserInfo>
      <UserInfo>
        <DisplayName>Cassandre Dumont</DisplayName>
        <AccountId>82593</AccountId>
        <AccountType/>
      </UserInfo>
      <UserInfo>
        <DisplayName>Safiya Arnaout</DisplayName>
        <AccountId>15183</AccountId>
        <AccountType/>
      </UserInfo>
    </SharedWithUsers>
    <TaxCatchAll xmlns="20c1abfa-485b-41c9-a329-38772ca1fd48" xsi:nil="true"/>
    <lcf76f155ced4ddcb4097134ff3c332f xmlns="86bf8e3f-9c40-4055-92e6-c35065386d84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E159B2-0D9E-4C69-93B1-F3F293F96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bf8e3f-9c40-4055-92e6-c35065386d84"/>
    <ds:schemaRef ds:uri="b5aab738-2f7d-4cde-8d2b-eeae14c19eed"/>
    <ds:schemaRef ds:uri="20c1abfa-485b-41c9-a329-38772ca1f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2B8BF8-DD98-4191-BEBC-6FBBB81F142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176C7C3-8B5E-4A74-A290-A3F772C541B7}">
  <ds:schemaRefs>
    <ds:schemaRef ds:uri="http://purl.org/dc/terms/"/>
    <ds:schemaRef ds:uri="http://schemas.microsoft.com/office/2006/documentManagement/types"/>
    <ds:schemaRef ds:uri="86bf8e3f-9c40-4055-92e6-c35065386d8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b5aab738-2f7d-4cde-8d2b-eeae14c19eed"/>
    <ds:schemaRef ds:uri="http://schemas.microsoft.com/office/infopath/2007/PartnerControls"/>
    <ds:schemaRef ds:uri="20c1abfa-485b-41c9-a329-38772ca1fd48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9BD393F-4BE7-4E77-AC60-3CA887F7AE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606</Words>
  <Application>Microsoft Office PowerPoint</Application>
  <PresentationFormat>Widescreen</PresentationFormat>
  <Paragraphs>128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Ruby Syal</dc:creator>
  <cp:lastModifiedBy>Bo Strange Sørensen (MSF)</cp:lastModifiedBy>
  <cp:revision>78</cp:revision>
  <cp:lastPrinted>2018-01-12T12:11:16Z</cp:lastPrinted>
  <dcterms:created xsi:type="dcterms:W3CDTF">2017-07-19T17:52:55Z</dcterms:created>
  <dcterms:modified xsi:type="dcterms:W3CDTF">2025-07-25T11:54:32Z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0x010100B3E2AA0B74C00F46880A908D3EF579F8</vt:lpwstr>
  </property>
  <property fmtid="{D5CDD505-2E9C-101B-9397-08002B2CF9AE}" pid="3" name="_dlc_DocIdItemGuid">
    <vt:lpwstr>e74a11fe-3307-4068-920d-4d23f02c7fd9</vt:lpwstr>
  </property>
  <property fmtid="{D5CDD505-2E9C-101B-9397-08002B2CF9AE}" pid="4" name="MediaServiceImageTags">
    <vt:lpwstr/>
  </property>
</Properties>
</file>