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5"/>
  </p:sldMasterIdLst>
  <p:notesMasterIdLst>
    <p:notesMasterId r:id="rId10"/>
  </p:notesMasterIdLst>
  <p:sldIdLst>
    <p:sldId id="257" r:id="rId6"/>
    <p:sldId id="262" r:id="rId7"/>
    <p:sldId id="261" r:id="rId8"/>
    <p:sldId id="263" r:id="rId9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2B5BE1F-84A5-DDD5-200E-A26161EEBEC2}" name="Emmanuel GUILLAUD" initials="EG" userId="S::Emmanuel.GUILLAUD@geneva.msf.org::11590eb8-c54a-4b88-8306-efc9d13e1fcb" providerId="AD"/>
  <p188:author id="{0BB7FE48-1F29-63D7-BAA3-2B46D5642FD7}" name="Katie Fernandez" initials="KF" userId="S::katie.fernandez@london.msf.org::c62c3600-8d0f-448b-91ab-e4abde05be17" providerId="AD"/>
  <p188:author id="{B18D74E1-0C49-0441-2BE5-E6ABB5A8B72A}" name="Kathy Kalafatides" initials="KK" userId="Kathy Kalafatides" providerId="None"/>
  <p188:author id="{19456AFF-EEE2-A5FF-CD0E-71C061F7C073}" name="Bo Strange Sørensen" initials="BSS" userId="S::bss@copenhagen.msf.org::21ae764a-39be-45a3-b52a-e02331ca111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King" initials="CK" lastIdx="1" clrIdx="0">
    <p:extLst>
      <p:ext uri="{19B8F6BF-5375-455C-9EA6-DF929625EA0E}">
        <p15:presenceInfo xmlns:p15="http://schemas.microsoft.com/office/powerpoint/2012/main" userId="S-1-5-21-1125857482-2531742852-3256292130-5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4355"/>
    <a:srgbClr val="FED2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033" autoAdjust="0"/>
  </p:normalViewPr>
  <p:slideViewPr>
    <p:cSldViewPr snapToGrid="0">
      <p:cViewPr varScale="1">
        <p:scale>
          <a:sx n="74" d="100"/>
          <a:sy n="74" d="100"/>
        </p:scale>
        <p:origin x="35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 Strange Sørensen (MSF)" userId="21ae764a-39be-45a3-b52a-e02331ca1112" providerId="ADAL" clId="{AC241ECF-CA10-41CC-AB9E-651AFCEEBC12}"/>
    <pc:docChg chg="custSel modSld">
      <pc:chgData name="Bo Strange Sørensen (MSF)" userId="21ae764a-39be-45a3-b52a-e02331ca1112" providerId="ADAL" clId="{AC241ECF-CA10-41CC-AB9E-651AFCEEBC12}" dt="2025-05-05T12:50:13.455" v="136"/>
      <pc:docMkLst>
        <pc:docMk/>
      </pc:docMkLst>
      <pc:sldChg chg="modSp mod">
        <pc:chgData name="Bo Strange Sørensen (MSF)" userId="21ae764a-39be-45a3-b52a-e02331ca1112" providerId="ADAL" clId="{AC241ECF-CA10-41CC-AB9E-651AFCEEBC12}" dt="2025-05-05T12:27:01.685" v="2" actId="400"/>
        <pc:sldMkLst>
          <pc:docMk/>
          <pc:sldMk cId="3400279678" sldId="257"/>
        </pc:sldMkLst>
      </pc:sldChg>
      <pc:sldChg chg="modSp mod">
        <pc:chgData name="Bo Strange Sørensen (MSF)" userId="21ae764a-39be-45a3-b52a-e02331ca1112" providerId="ADAL" clId="{AC241ECF-CA10-41CC-AB9E-651AFCEEBC12}" dt="2025-05-05T12:32:51.613" v="133" actId="13926"/>
        <pc:sldMkLst>
          <pc:docMk/>
          <pc:sldMk cId="3362550493" sldId="261"/>
        </pc:sldMkLst>
      </pc:sldChg>
      <pc:sldChg chg="modSp mod">
        <pc:chgData name="Bo Strange Sørensen (MSF)" userId="21ae764a-39be-45a3-b52a-e02331ca1112" providerId="ADAL" clId="{AC241ECF-CA10-41CC-AB9E-651AFCEEBC12}" dt="2025-05-05T12:29:47.088" v="4" actId="113"/>
        <pc:sldMkLst>
          <pc:docMk/>
          <pc:sldMk cId="1836140591" sldId="262"/>
        </pc:sldMkLst>
      </pc:sldChg>
      <pc:sldChg chg="modSp mod">
        <pc:chgData name="Bo Strange Sørensen (MSF)" userId="21ae764a-39be-45a3-b52a-e02331ca1112" providerId="ADAL" clId="{AC241ECF-CA10-41CC-AB9E-651AFCEEBC12}" dt="2025-05-05T12:50:13.455" v="136"/>
        <pc:sldMkLst>
          <pc:docMk/>
          <pc:sldMk cId="354663721" sldId="263"/>
        </pc:sldMkLst>
      </pc:sldChg>
    </pc:docChg>
  </pc:docChgLst>
  <pc:docChgLst>
    <pc:chgData name="Katie Fernandez" userId="S::katie.fernandez@london.msf.org::c62c3600-8d0f-448b-91ab-e4abde05be17" providerId="AD" clId="Web-{966DC4E5-76A6-2164-664A-374CBE7D818D}"/>
    <pc:docChg chg="modSld">
      <pc:chgData name="Katie Fernandez" userId="S::katie.fernandez@london.msf.org::c62c3600-8d0f-448b-91ab-e4abde05be17" providerId="AD" clId="Web-{966DC4E5-76A6-2164-664A-374CBE7D818D}" dt="2025-07-08T10:59:03.150" v="62"/>
      <pc:docMkLst>
        <pc:docMk/>
      </pc:docMkLst>
      <pc:sldChg chg="delSp modSp modCm">
        <pc:chgData name="Katie Fernandez" userId="S::katie.fernandez@london.msf.org::c62c3600-8d0f-448b-91ab-e4abde05be17" providerId="AD" clId="Web-{966DC4E5-76A6-2164-664A-374CBE7D818D}" dt="2025-07-08T10:59:03.150" v="62"/>
        <pc:sldMkLst>
          <pc:docMk/>
          <pc:sldMk cId="3400279678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tie Fernandez" userId="S::katie.fernandez@london.msf.org::c62c3600-8d0f-448b-91ab-e4abde05be17" providerId="AD" clId="Web-{966DC4E5-76A6-2164-664A-374CBE7D818D}" dt="2025-07-08T10:56:40.566" v="29" actId="20577"/>
              <pc2:cmMkLst xmlns:pc2="http://schemas.microsoft.com/office/powerpoint/2019/9/main/command">
                <pc:docMk/>
                <pc:sldMk cId="3400279678" sldId="257"/>
                <pc2:cmMk id="{50FAB480-3AB5-4A4B-9F65-94B52B599417}"/>
              </pc2:cmMkLst>
            </pc226:cmChg>
          </p:ext>
        </pc:extLst>
      </pc:sldChg>
      <pc:sldChg chg="modSp">
        <pc:chgData name="Katie Fernandez" userId="S::katie.fernandez@london.msf.org::c62c3600-8d0f-448b-91ab-e4abde05be17" providerId="AD" clId="Web-{966DC4E5-76A6-2164-664A-374CBE7D818D}" dt="2025-07-08T10:56:14.628" v="26" actId="20577"/>
        <pc:sldMkLst>
          <pc:docMk/>
          <pc:sldMk cId="3362550493" sldId="261"/>
        </pc:sldMkLst>
      </pc:sldChg>
      <pc:sldChg chg="modSp modCm">
        <pc:chgData name="Katie Fernandez" userId="S::katie.fernandez@london.msf.org::c62c3600-8d0f-448b-91ab-e4abde05be17" providerId="AD" clId="Web-{966DC4E5-76A6-2164-664A-374CBE7D818D}" dt="2025-07-08T10:58:33.195" v="53" actId="20577"/>
        <pc:sldMkLst>
          <pc:docMk/>
          <pc:sldMk cId="1836140591" sldId="26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tie Fernandez" userId="S::katie.fernandez@london.msf.org::c62c3600-8d0f-448b-91ab-e4abde05be17" providerId="AD" clId="Web-{966DC4E5-76A6-2164-664A-374CBE7D818D}" dt="2025-07-08T10:53:26.090" v="5" actId="20577"/>
              <pc2:cmMkLst xmlns:pc2="http://schemas.microsoft.com/office/powerpoint/2019/9/main/command">
                <pc:docMk/>
                <pc:sldMk cId="1836140591" sldId="262"/>
                <pc2:cmMk id="{7D577C96-6C33-4A80-98CE-60270D284EA4}"/>
              </pc2:cmMkLst>
            </pc226:cmChg>
          </p:ext>
        </pc:extLst>
      </pc:sldChg>
    </pc:docChg>
  </pc:docChgLst>
  <pc:docChgLst>
    <pc:chgData name="Bo Strange Sørensen (MSF)" userId="21ae764a-39be-45a3-b52a-e02331ca1112" providerId="ADAL" clId="{7849BA00-B3CF-49E6-BEDB-14CE8F49D284}"/>
    <pc:docChg chg="modSld">
      <pc:chgData name="Bo Strange Sørensen (MSF)" userId="21ae764a-39be-45a3-b52a-e02331ca1112" providerId="ADAL" clId="{7849BA00-B3CF-49E6-BEDB-14CE8F49D284}" dt="2024-03-06T10:51:46.526" v="0" actId="34135"/>
      <pc:docMkLst>
        <pc:docMk/>
      </pc:docMkLst>
      <pc:sldChg chg="modSp mod">
        <pc:chgData name="Bo Strange Sørensen (MSF)" userId="21ae764a-39be-45a3-b52a-e02331ca1112" providerId="ADAL" clId="{7849BA00-B3CF-49E6-BEDB-14CE8F49D284}" dt="2024-03-06T10:51:46.526" v="0" actId="34135"/>
        <pc:sldMkLst>
          <pc:docMk/>
          <pc:sldMk cId="3362550493" sldId="261"/>
        </pc:sldMkLst>
      </pc:sldChg>
    </pc:docChg>
  </pc:docChgLst>
  <pc:docChgLst>
    <pc:chgData name="Kathy Kalafatides" userId="5e98412a-fecd-4413-9d76-326783e4752a" providerId="ADAL" clId="{F65B1EA2-7890-46B1-B120-BD1388683FAA}"/>
    <pc:docChg chg="modSld">
      <pc:chgData name="Kathy Kalafatides" userId="5e98412a-fecd-4413-9d76-326783e4752a" providerId="ADAL" clId="{F65B1EA2-7890-46B1-B120-BD1388683FAA}" dt="2024-02-28T11:13:43.067" v="21" actId="20577"/>
      <pc:docMkLst>
        <pc:docMk/>
      </pc:docMkLst>
      <pc:sldChg chg="addSp modSp mod">
        <pc:chgData name="Kathy Kalafatides" userId="5e98412a-fecd-4413-9d76-326783e4752a" providerId="ADAL" clId="{F65B1EA2-7890-46B1-B120-BD1388683FAA}" dt="2024-02-28T11:13:43.067" v="21" actId="20577"/>
        <pc:sldMkLst>
          <pc:docMk/>
          <pc:sldMk cId="3400279678" sldId="257"/>
        </pc:sldMkLst>
      </pc:sldChg>
    </pc:docChg>
  </pc:docChgLst>
  <pc:docChgLst>
    <pc:chgData name="Bo Strange Sørensen (MSF)" userId="21ae764a-39be-45a3-b52a-e02331ca1112" providerId="ADAL" clId="{C48F0D2A-9828-4D64-A967-93714E13BEAE}"/>
    <pc:docChg chg="modSld">
      <pc:chgData name="Bo Strange Sørensen (MSF)" userId="21ae764a-39be-45a3-b52a-e02331ca1112" providerId="ADAL" clId="{C48F0D2A-9828-4D64-A967-93714E13BEAE}" dt="2025-07-25T11:56:36.525" v="3" actId="255"/>
      <pc:docMkLst>
        <pc:docMk/>
      </pc:docMkLst>
      <pc:sldChg chg="modSp mod">
        <pc:chgData name="Bo Strange Sørensen (MSF)" userId="21ae764a-39be-45a3-b52a-e02331ca1112" providerId="ADAL" clId="{C48F0D2A-9828-4D64-A967-93714E13BEAE}" dt="2025-07-25T11:56:36.525" v="3" actId="255"/>
        <pc:sldMkLst>
          <pc:docMk/>
          <pc:sldMk cId="354663721" sldId="263"/>
        </pc:sldMkLst>
      </pc:sldChg>
    </pc:docChg>
  </pc:docChgLst>
  <pc:docChgLst>
    <pc:chgData name="Carly Richards" userId="d36bb9ac-97cc-4e54-9180-b56f9a387228" providerId="ADAL" clId="{41946A11-93B1-4D83-B83A-7180EB8FDFD4}"/>
    <pc:docChg chg="modSld">
      <pc:chgData name="Carly Richards" userId="d36bb9ac-97cc-4e54-9180-b56f9a387228" providerId="ADAL" clId="{41946A11-93B1-4D83-B83A-7180EB8FDFD4}" dt="2025-10-14T17:06:05.827" v="581" actId="20577"/>
      <pc:docMkLst>
        <pc:docMk/>
      </pc:docMkLst>
      <pc:sldChg chg="modSp mod">
        <pc:chgData name="Carly Richards" userId="d36bb9ac-97cc-4e54-9180-b56f9a387228" providerId="ADAL" clId="{41946A11-93B1-4D83-B83A-7180EB8FDFD4}" dt="2025-10-14T17:06:05.827" v="581" actId="20577"/>
        <pc:sldMkLst>
          <pc:docMk/>
          <pc:sldMk cId="3400279678" sldId="257"/>
        </pc:sldMkLst>
        <pc:spChg chg="mod">
          <ac:chgData name="Carly Richards" userId="d36bb9ac-97cc-4e54-9180-b56f9a387228" providerId="ADAL" clId="{41946A11-93B1-4D83-B83A-7180EB8FDFD4}" dt="2025-10-14T17:06:05.827" v="581" actId="20577"/>
          <ac:spMkLst>
            <pc:docMk/>
            <pc:sldMk cId="3400279678" sldId="257"/>
            <ac:spMk id="3" creationId="{0D272EFB-BE8D-5083-9C71-B799BFA357EF}"/>
          </ac:spMkLst>
        </pc:spChg>
      </pc:sldChg>
    </pc:docChg>
  </pc:docChgLst>
  <pc:docChgLst>
    <pc:chgData name="Bo" userId="21ae764a-39be-45a3-b52a-e02331ca1112" providerId="ADAL" clId="{B0084466-6308-4366-848F-F4876270EF85}"/>
    <pc:docChg chg="modSld">
      <pc:chgData name="Bo" userId="21ae764a-39be-45a3-b52a-e02331ca1112" providerId="ADAL" clId="{B0084466-6308-4366-848F-F4876270EF85}" dt="2024-07-26T12:57:26.472" v="59" actId="20577"/>
      <pc:docMkLst>
        <pc:docMk/>
      </pc:docMkLst>
      <pc:sldChg chg="modSp mod">
        <pc:chgData name="Bo" userId="21ae764a-39be-45a3-b52a-e02331ca1112" providerId="ADAL" clId="{B0084466-6308-4366-848F-F4876270EF85}" dt="2024-07-26T12:57:26.472" v="59" actId="20577"/>
        <pc:sldMkLst>
          <pc:docMk/>
          <pc:sldMk cId="3362550493" sldId="261"/>
        </pc:sldMkLst>
      </pc:sldChg>
    </pc:docChg>
  </pc:docChgLst>
  <pc:docChgLst>
    <pc:chgData name="Juliet Barbieri" userId="117ef069-a2c6-46ef-85d0-e1e617ba5eb9" providerId="ADAL" clId="{EB7ADC34-2922-4547-B112-29BAD9619A38}"/>
    <pc:docChg chg="addSld">
      <pc:chgData name="Juliet Barbieri" userId="117ef069-a2c6-46ef-85d0-e1e617ba5eb9" providerId="ADAL" clId="{EB7ADC34-2922-4547-B112-29BAD9619A38}" dt="2022-10-19T07:49:39.738" v="0" actId="680"/>
      <pc:docMkLst>
        <pc:docMk/>
      </pc:docMkLst>
      <pc:sldChg chg="new">
        <pc:chgData name="Juliet Barbieri" userId="117ef069-a2c6-46ef-85d0-e1e617ba5eb9" providerId="ADAL" clId="{EB7ADC34-2922-4547-B112-29BAD9619A38}" dt="2022-10-19T07:49:39.738" v="0" actId="680"/>
        <pc:sldMkLst>
          <pc:docMk/>
          <pc:sldMk cId="354663721" sldId="263"/>
        </pc:sldMkLst>
      </pc:sldChg>
    </pc:docChg>
  </pc:docChgLst>
  <pc:docChgLst>
    <pc:chgData name="Katie Fernandez" userId="S::katie.fernandez@london.msf.org::c62c3600-8d0f-448b-91ab-e4abde05be17" providerId="AD" clId="Web-{73120CB3-6742-18DC-4C34-ED548E246248}"/>
    <pc:docChg chg="mod modSld">
      <pc:chgData name="Katie Fernandez" userId="S::katie.fernandez@london.msf.org::c62c3600-8d0f-448b-91ab-e4abde05be17" providerId="AD" clId="Web-{73120CB3-6742-18DC-4C34-ED548E246248}" dt="2025-05-02T16:28:33.063" v="283" actId="20577"/>
      <pc:docMkLst>
        <pc:docMk/>
      </pc:docMkLst>
      <pc:sldChg chg="modSp modCm">
        <pc:chgData name="Katie Fernandez" userId="S::katie.fernandez@london.msf.org::c62c3600-8d0f-448b-91ab-e4abde05be17" providerId="AD" clId="Web-{73120CB3-6742-18DC-4C34-ED548E246248}" dt="2025-05-02T16:28:07.327" v="280" actId="20577"/>
        <pc:sldMkLst>
          <pc:docMk/>
          <pc:sldMk cId="3400279678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tie Fernandez" userId="S::katie.fernandez@london.msf.org::c62c3600-8d0f-448b-91ab-e4abde05be17" providerId="AD" clId="Web-{73120CB3-6742-18DC-4C34-ED548E246248}" dt="2025-05-02T16:26:37.290" v="276" actId="20577"/>
              <pc2:cmMkLst xmlns:pc2="http://schemas.microsoft.com/office/powerpoint/2019/9/main/command">
                <pc:docMk/>
                <pc:sldMk cId="3400279678" sldId="257"/>
                <pc2:cmMk id="{50FAB480-3AB5-4A4B-9F65-94B52B599417}"/>
              </pc2:cmMkLst>
            </pc226:cmChg>
          </p:ext>
        </pc:extLst>
      </pc:sldChg>
      <pc:sldChg chg="delSp modSp">
        <pc:chgData name="Katie Fernandez" userId="S::katie.fernandez@london.msf.org::c62c3600-8d0f-448b-91ab-e4abde05be17" providerId="AD" clId="Web-{73120CB3-6742-18DC-4C34-ED548E246248}" dt="2025-05-02T16:28:33.063" v="283" actId="20577"/>
        <pc:sldMkLst>
          <pc:docMk/>
          <pc:sldMk cId="3362550493" sldId="261"/>
        </pc:sldMkLst>
      </pc:sldChg>
      <pc:sldChg chg="modSp">
        <pc:chgData name="Katie Fernandez" userId="S::katie.fernandez@london.msf.org::c62c3600-8d0f-448b-91ab-e4abde05be17" providerId="AD" clId="Web-{73120CB3-6742-18DC-4C34-ED548E246248}" dt="2025-05-02T15:33:05.479" v="174"/>
        <pc:sldMkLst>
          <pc:docMk/>
          <pc:sldMk cId="1836140591" sldId="262"/>
        </pc:sldMkLst>
      </pc:sldChg>
    </pc:docChg>
  </pc:docChgLst>
  <pc:docChgLst>
    <pc:chgData name="TIC" userId="6d32d709-1e0a-4fee-92de-34851e7dcde4" providerId="ADAL" clId="{207F432E-C2CF-4839-B43B-5C814BA18FB5}"/>
    <pc:docChg chg="modSld">
      <pc:chgData name="TIC" userId="6d32d709-1e0a-4fee-92de-34851e7dcde4" providerId="ADAL" clId="{207F432E-C2CF-4839-B43B-5C814BA18FB5}" dt="2024-10-10T12:54:55.526" v="0" actId="34136"/>
      <pc:docMkLst>
        <pc:docMk/>
      </pc:docMkLst>
      <pc:sldChg chg="modSp mod">
        <pc:chgData name="TIC" userId="6d32d709-1e0a-4fee-92de-34851e7dcde4" providerId="ADAL" clId="{207F432E-C2CF-4839-B43B-5C814BA18FB5}" dt="2024-10-10T12:54:55.526" v="0" actId="34136"/>
        <pc:sldMkLst>
          <pc:docMk/>
          <pc:sldMk cId="3400279678" sldId="257"/>
        </pc:sldMkLst>
      </pc:sldChg>
    </pc:docChg>
  </pc:docChgLst>
  <pc:docChgLst>
    <pc:chgData name="Juliet Barbieri" userId="117ef069-a2c6-46ef-85d0-e1e617ba5eb9" providerId="ADAL" clId="{9A2EC14A-F77F-42DF-9A88-373B5879B21F}"/>
    <pc:docChg chg="custSel modSld">
      <pc:chgData name="Juliet Barbieri" userId="117ef069-a2c6-46ef-85d0-e1e617ba5eb9" providerId="ADAL" clId="{9A2EC14A-F77F-42DF-9A88-373B5879B21F}" dt="2022-11-10T10:58:54.763" v="24" actId="12788"/>
      <pc:docMkLst>
        <pc:docMk/>
      </pc:docMkLst>
      <pc:sldChg chg="addSp modSp mod">
        <pc:chgData name="Juliet Barbieri" userId="117ef069-a2c6-46ef-85d0-e1e617ba5eb9" providerId="ADAL" clId="{9A2EC14A-F77F-42DF-9A88-373B5879B21F}" dt="2022-11-10T10:58:25.829" v="17" actId="1076"/>
        <pc:sldMkLst>
          <pc:docMk/>
          <pc:sldMk cId="3400279678" sldId="257"/>
        </pc:sldMkLst>
      </pc:sldChg>
      <pc:sldChg chg="addSp delSp modSp mod">
        <pc:chgData name="Juliet Barbieri" userId="117ef069-a2c6-46ef-85d0-e1e617ba5eb9" providerId="ADAL" clId="{9A2EC14A-F77F-42DF-9A88-373B5879B21F}" dt="2022-11-10T10:58:32.834" v="19"/>
        <pc:sldMkLst>
          <pc:docMk/>
          <pc:sldMk cId="3362550493" sldId="261"/>
        </pc:sldMkLst>
      </pc:sldChg>
      <pc:sldChg chg="modSp mod">
        <pc:chgData name="Juliet Barbieri" userId="117ef069-a2c6-46ef-85d0-e1e617ba5eb9" providerId="ADAL" clId="{9A2EC14A-F77F-42DF-9A88-373B5879B21F}" dt="2022-11-10T10:58:08.195" v="14" actId="14100"/>
        <pc:sldMkLst>
          <pc:docMk/>
          <pc:sldMk cId="1836140591" sldId="262"/>
        </pc:sldMkLst>
      </pc:sldChg>
      <pc:sldChg chg="addSp delSp modSp mod">
        <pc:chgData name="Juliet Barbieri" userId="117ef069-a2c6-46ef-85d0-e1e617ba5eb9" providerId="ADAL" clId="{9A2EC14A-F77F-42DF-9A88-373B5879B21F}" dt="2022-11-10T10:58:54.763" v="24" actId="12788"/>
        <pc:sldMkLst>
          <pc:docMk/>
          <pc:sldMk cId="354663721" sldId="263"/>
        </pc:sldMkLst>
      </pc:sldChg>
    </pc:docChg>
  </pc:docChgLst>
  <pc:docChgLst>
    <pc:chgData name="Juliet Barbieri" userId="117ef069-a2c6-46ef-85d0-e1e617ba5eb9" providerId="ADAL" clId="{F91E9D3C-DB1C-42D9-AE68-74D4EDC51718}"/>
    <pc:docChg chg="mod">
      <pc:chgData name="Juliet Barbieri" userId="117ef069-a2c6-46ef-85d0-e1e617ba5eb9" providerId="ADAL" clId="{F91E9D3C-DB1C-42D9-AE68-74D4EDC51718}" dt="2023-04-14T13:40:45.303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192963A-7608-4E6D-B65F-CDEEA6EFA6CA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2CDA579-B88B-4006-8A1B-215F8E540D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7641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25763" y="849313"/>
            <a:ext cx="4075112" cy="2293937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  <p:sp>
        <p:nvSpPr>
          <p:cNvPr id="8196" name="Slide Number Placeholder 3"/>
          <p:cNvSpPr txBox="1">
            <a:spLocks noGrp="1"/>
          </p:cNvSpPr>
          <p:nvPr/>
        </p:nvSpPr>
        <p:spPr bwMode="auto">
          <a:xfrm>
            <a:off x="5746623" y="6565035"/>
            <a:ext cx="4398239" cy="34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AAFD6048-CEBF-44D9-B3FF-7B9529083474}" type="slidenum">
              <a:rPr lang="nl-BE" altLang="en-US" sz="1200">
                <a:latin typeface="Times New Roman" pitchFamily="18" charset="0"/>
              </a:rPr>
              <a:pPr algn="r" eaLnBrk="1" hangingPunct="1">
                <a:buClrTx/>
                <a:buFontTx/>
                <a:buNone/>
              </a:pPr>
              <a:t>1</a:t>
            </a:fld>
            <a:endParaRPr lang="nl-BE" altLang="en-US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566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25763" y="849313"/>
            <a:ext cx="4075112" cy="2293937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  <p:sp>
        <p:nvSpPr>
          <p:cNvPr id="8196" name="Slide Number Placeholder 3"/>
          <p:cNvSpPr txBox="1">
            <a:spLocks noGrp="1"/>
          </p:cNvSpPr>
          <p:nvPr/>
        </p:nvSpPr>
        <p:spPr bwMode="auto">
          <a:xfrm>
            <a:off x="5746623" y="6565035"/>
            <a:ext cx="4398239" cy="34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AAFD6048-CEBF-44D9-B3FF-7B9529083474}" type="slidenum">
              <a:rPr lang="nl-BE" altLang="en-US" sz="1200">
                <a:latin typeface="Times New Roman" pitchFamily="18" charset="0"/>
              </a:rPr>
              <a:pPr algn="r" eaLnBrk="1" hangingPunct="1">
                <a:buClrTx/>
                <a:buFontTx/>
                <a:buNone/>
              </a:pPr>
              <a:t>2</a:t>
            </a:fld>
            <a:endParaRPr lang="nl-BE" altLang="en-US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9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25763" y="849313"/>
            <a:ext cx="4075112" cy="2293937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  <p:sp>
        <p:nvSpPr>
          <p:cNvPr id="8196" name="Slide Number Placeholder 3"/>
          <p:cNvSpPr txBox="1">
            <a:spLocks noGrp="1"/>
          </p:cNvSpPr>
          <p:nvPr/>
        </p:nvSpPr>
        <p:spPr bwMode="auto">
          <a:xfrm>
            <a:off x="5746623" y="6565035"/>
            <a:ext cx="4398239" cy="34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AAFD6048-CEBF-44D9-B3FF-7B9529083474}" type="slidenum">
              <a:rPr lang="nl-BE" altLang="en-US" sz="1200">
                <a:latin typeface="Times New Roman" pitchFamily="18" charset="0"/>
              </a:rPr>
              <a:pPr algn="r" eaLnBrk="1" hangingPunct="1">
                <a:buClrTx/>
                <a:buFontTx/>
                <a:buNone/>
              </a:pPr>
              <a:t>3</a:t>
            </a:fld>
            <a:endParaRPr lang="nl-BE" altLang="en-US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590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2A8F8-F0E7-4DEA-8D03-9313FC2A356B}" type="datetime1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514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5235-7A37-462E-8F68-9AF8CC755536}" type="datetime1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6869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CBFB8-E16F-44D7-9571-8B80067329FB}" type="datetime1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2191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846F2-3EAD-4430-AE7F-C261C1A98374}" type="datetime1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2790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9991-7717-4053-839D-981CDAB8DE49}" type="datetime1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5387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7C82D-0FA7-4C97-9A1F-7592E1588E99}" type="datetime1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0218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920DA-6CC1-44AE-918B-C54AB3CCEF56}" type="datetime1">
              <a:rPr lang="en-CA" smtClean="0"/>
              <a:t>2025-10-14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838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82D05-8C33-494F-AEBA-F7FD05A0D82D}" type="datetime1">
              <a:rPr lang="en-CA" smtClean="0"/>
              <a:t>2025-10-14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7915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37DF-CFA0-4892-9548-342E2AEFD238}" type="datetime1">
              <a:rPr lang="en-CA" smtClean="0"/>
              <a:t>2025-10-14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377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45B8-830C-4E83-A6B4-DB14A08EA6BA}" type="datetime1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52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EA24F-BED9-4BD4-9CB9-33EB9E91C1DD}" type="datetime1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5527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29162-1676-4E20-9032-56BBF21F7AF4}" type="datetime1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TIC Project Completion Report - July 2025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483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78325" y="603667"/>
            <a:ext cx="7492410" cy="174594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lvl1pPr defTabSz="251460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buClr>
                <a:srgbClr val="CC0000"/>
              </a:buClr>
              <a:buSzPct val="70000"/>
              <a:defRPr/>
            </a:pPr>
            <a:r>
              <a:rPr lang="en-US" altLang="en-US" sz="12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Project </a:t>
            </a:r>
          </a:p>
          <a:p>
            <a:pPr eaLnBrk="0" hangingPunct="0">
              <a:buClr>
                <a:srgbClr val="CC0000"/>
              </a:buClr>
              <a:buSzPct val="70000"/>
              <a:defRPr/>
            </a:pPr>
            <a:r>
              <a:rPr lang="en-US" altLang="en-US" sz="12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Objective: </a:t>
            </a:r>
            <a:r>
              <a:rPr lang="en-US" altLang="en-US" sz="1200" b="1" dirty="0">
                <a:latin typeface="+mn-lt"/>
                <a:cs typeface="Arial" panose="020B0604020202020204" pitchFamily="34" charset="0"/>
              </a:rPr>
              <a:t>    </a:t>
            </a: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endParaRPr lang="en-US" altLang="en-US" sz="900" b="1" i="1" dirty="0">
              <a:latin typeface="+mn-lt"/>
              <a:cs typeface="Arial" panose="020B0604020202020204" pitchFamily="34" charset="0"/>
            </a:endParaRP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endParaRPr lang="en-US" altLang="en-US" sz="1000" b="1" dirty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2986640"/>
            <a:ext cx="6017623" cy="2009614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40" tIns="45720" rIns="91440" bIns="45720" anchor="t"/>
          <a:lstStyle>
            <a:lvl1pPr defTabSz="251460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US" altLang="en-US" sz="1200" b="1" dirty="0">
                <a:solidFill>
                  <a:srgbClr val="C00000"/>
                </a:solidFill>
                <a:latin typeface="+mn-lt"/>
                <a:cs typeface="Arial"/>
              </a:rPr>
              <a:t>Project Impact </a:t>
            </a:r>
            <a:endParaRPr lang="en-US" altLang="en-US" sz="1200" b="1" strike="sngStrike" baseline="30000" dirty="0">
              <a:solidFill>
                <a:srgbClr val="C00000"/>
              </a:solidFill>
              <a:latin typeface="+mn-lt"/>
              <a:ea typeface="Calibri"/>
              <a:cs typeface="Arial"/>
            </a:endParaRPr>
          </a:p>
          <a:p>
            <a:pPr defTabSz="457200">
              <a:defRPr/>
            </a:pPr>
            <a:r>
              <a:rPr lang="en-US" sz="1100" i="1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&lt;Were you successful in achieving your project goals? &gt;</a:t>
            </a:r>
            <a:endParaRPr lang="en-CA" sz="1100" dirty="0">
              <a:solidFill>
                <a:prstClr val="black"/>
              </a:solidFill>
              <a:latin typeface="Calibri" panose="020F0502020204030204"/>
              <a:ea typeface="Calibri"/>
              <a:cs typeface="Calibri"/>
            </a:endParaRPr>
          </a:p>
          <a:p>
            <a:pPr defTabSz="457200">
              <a:defRPr/>
            </a:pPr>
            <a:endParaRPr lang="en-US" sz="1100" i="1" dirty="0">
              <a:solidFill>
                <a:prstClr val="black"/>
              </a:solidFill>
              <a:latin typeface="Calibri" panose="020F0502020204030204"/>
              <a:ea typeface="Calibri"/>
              <a:cs typeface="Calibri"/>
            </a:endParaRPr>
          </a:p>
          <a:p>
            <a:pPr defTabSz="457200">
              <a:defRPr/>
            </a:pPr>
            <a:r>
              <a:rPr lang="en-US" sz="1100" i="1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&lt;What impact has the project had on MSF's ability to deliver its medical humanitarian assistance, and/or what impact has it had beyond MSF?&gt;</a:t>
            </a:r>
            <a:endParaRPr lang="en-CA" sz="1100">
              <a:solidFill>
                <a:prstClr val="black"/>
              </a:solidFill>
              <a:latin typeface="Calibri" panose="020F0502020204030204"/>
              <a:ea typeface="Calibri"/>
              <a:cs typeface="Calibri"/>
            </a:endParaRPr>
          </a:p>
          <a:p>
            <a:pPr marR="0" lvl="0" algn="l" defTabSz="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tabLst/>
              <a:defRPr/>
            </a:pPr>
            <a:endParaRPr lang="en-CA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Arial"/>
            </a:endParaRPr>
          </a:p>
          <a:p>
            <a:pPr marR="0" lvl="0" algn="l" defTabSz="457200" rtl="0" eaLnBrk="0" fontAlgn="auto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100000"/>
              <a:tabLst/>
              <a:defRPr/>
            </a:pPr>
            <a:endParaRPr lang="en-CA" altLang="en-US" sz="1100" dirty="0">
              <a:solidFill>
                <a:prstClr val="black"/>
              </a:solidFill>
              <a:latin typeface="Calibri" panose="020F0502020204030204"/>
              <a:cs typeface="Arial"/>
            </a:endParaRPr>
          </a:p>
        </p:txBody>
      </p:sp>
      <p:sp>
        <p:nvSpPr>
          <p:cNvPr id="23" name="Rectangle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74735" y="2986640"/>
            <a:ext cx="6096000" cy="3342825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40" tIns="45720" rIns="91440" bIns="45720" anchor="t"/>
          <a:lstStyle>
            <a:lvl1pPr defTabSz="251460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US" altLang="en-US" sz="1200" b="1" dirty="0">
                <a:solidFill>
                  <a:srgbClr val="C00000"/>
                </a:solidFill>
                <a:latin typeface="+mn-lt"/>
                <a:cs typeface="Arial"/>
              </a:rPr>
              <a:t>Lessons Learned</a:t>
            </a:r>
            <a:endParaRPr lang="en-US" altLang="en-US" sz="800" b="1" strike="sngStrike" dirty="0">
              <a:solidFill>
                <a:srgbClr val="C00000"/>
              </a:solidFill>
              <a:latin typeface="+mn-lt"/>
              <a:ea typeface="Calibri"/>
              <a:cs typeface="Arial"/>
            </a:endParaRPr>
          </a:p>
          <a:p>
            <a:pPr defTabSz="457200">
              <a:defRPr/>
            </a:pPr>
            <a:r>
              <a:rPr lang="en-US" sz="1100" i="1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&lt;Please share any key insights, challenges and lessons learned during the project journey,  and critical next steps&gt;</a:t>
            </a:r>
            <a:endParaRPr lang="en-US" sz="1100" i="1" strike="sngStrike" dirty="0">
              <a:solidFill>
                <a:prstClr val="black"/>
              </a:solidFill>
              <a:latin typeface="+mn-lt"/>
              <a:ea typeface="Calibri"/>
              <a:cs typeface="Calibri"/>
            </a:endParaRPr>
          </a:p>
        </p:txBody>
      </p:sp>
      <p:graphicFrame>
        <p:nvGraphicFramePr>
          <p:cNvPr id="32790" name="Group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4992079"/>
              </p:ext>
            </p:extLst>
          </p:nvPr>
        </p:nvGraphicFramePr>
        <p:xfrm>
          <a:off x="0" y="607681"/>
          <a:ext cx="4629982" cy="1893047"/>
        </p:xfrm>
        <a:graphic>
          <a:graphicData uri="http://schemas.openxmlformats.org/drawingml/2006/table">
            <a:tbl>
              <a:tblPr>
                <a:effectLst/>
                <a:tableStyleId>{775DCB02-9BB8-47FD-8907-85C794F793BA}</a:tableStyleId>
              </a:tblPr>
              <a:tblGrid>
                <a:gridCol w="1282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70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370"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Project Title:</a:t>
                      </a: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2514600">
                        <a:spcAft>
                          <a:spcPct val="25000"/>
                        </a:spcAft>
                        <a:buClr>
                          <a:srgbClr val="B50A2B"/>
                        </a:buClr>
                        <a:tabLst>
                          <a:tab pos="1257300" algn="r"/>
                          <a:tab pos="1371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defTabSz="2514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tabLst>
                          <a:tab pos="1257300" algn="r"/>
                          <a:tab pos="1371600" algn="l"/>
                        </a:tabLst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 defTabSz="2514600">
                        <a:spcAft>
                          <a:spcPct val="25000"/>
                        </a:spcAft>
                        <a:buClr>
                          <a:srgbClr val="B50A2B"/>
                        </a:buClr>
                        <a:tabLst>
                          <a:tab pos="1257300" algn="r"/>
                          <a:tab pos="1371600" algn="l"/>
                        </a:tabLst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 defTabSz="2514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tabLst>
                          <a:tab pos="1257300" algn="r"/>
                          <a:tab pos="1371600" algn="l"/>
                        </a:tabLst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 defTabSz="2514600">
                        <a:spcAft>
                          <a:spcPct val="25000"/>
                        </a:spcAft>
                        <a:tabLst>
                          <a:tab pos="1257300" algn="r"/>
                          <a:tab pos="1371600" algn="l"/>
                        </a:tabLs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defTabSz="2514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tabLst>
                          <a:tab pos="1257300" algn="r"/>
                          <a:tab pos="1371600" algn="l"/>
                        </a:tabLs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defTabSz="2514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tabLst>
                          <a:tab pos="1257300" algn="r"/>
                          <a:tab pos="1371600" algn="l"/>
                        </a:tabLs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defTabSz="2514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tabLst>
                          <a:tab pos="1257300" algn="r"/>
                          <a:tab pos="1371600" algn="l"/>
                        </a:tabLs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defTabSz="2514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tabLst>
                          <a:tab pos="1257300" algn="r"/>
                          <a:tab pos="1371600" algn="l"/>
                        </a:tabLs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25146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5000"/>
                        <a:buFontTx/>
                        <a:buNone/>
                        <a:tabLst>
                          <a:tab pos="1257300" algn="r"/>
                          <a:tab pos="1371600" algn="l"/>
                        </a:tabLst>
                      </a:pPr>
                      <a:endParaRPr kumimoji="0" lang="en-US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86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Approved / Actual Budget:</a:t>
                      </a: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5146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5000"/>
                        <a:buFontTx/>
                        <a:buNone/>
                        <a:tabLst>
                          <a:tab pos="1257300" algn="r"/>
                          <a:tab pos="1371600" algn="l"/>
                        </a:tabLst>
                        <a:defRPr/>
                      </a:pPr>
                      <a:r>
                        <a:rPr kumimoji="0" lang="en-US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Approved:       €x</a:t>
                      </a:r>
                    </a:p>
                    <a:p>
                      <a:pPr marL="0" marR="0" lvl="0" indent="0" algn="l" defTabSz="25146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5000"/>
                        <a:buFontTx/>
                        <a:buNone/>
                        <a:tabLst>
                          <a:tab pos="1257300" algn="r"/>
                          <a:tab pos="1371600" algn="l"/>
                        </a:tabLst>
                        <a:defRPr/>
                      </a:pPr>
                      <a:r>
                        <a:rPr kumimoji="0" lang="en-US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Actual Spent:  €x</a:t>
                      </a: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038085"/>
                  </a:ext>
                </a:extLst>
              </a:tr>
              <a:tr h="37586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Approved / Actual Timeline:</a:t>
                      </a: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5146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5000"/>
                        <a:buFontTx/>
                        <a:buNone/>
                        <a:tabLst>
                          <a:tab pos="1257300" algn="r"/>
                          <a:tab pos="1371600" algn="l"/>
                        </a:tabLst>
                      </a:pPr>
                      <a:r>
                        <a:rPr kumimoji="0" lang="en-US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Approved: </a:t>
                      </a:r>
                      <a:r>
                        <a:rPr kumimoji="0" lang="en-US" altLang="en-US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&lt;plan start date&gt; to &lt;plan end date&gt;</a:t>
                      </a:r>
                    </a:p>
                    <a:p>
                      <a:pPr marL="0" marR="0" lvl="0" indent="0" algn="l" defTabSz="25146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5000"/>
                        <a:buFontTx/>
                        <a:buNone/>
                        <a:tabLst>
                          <a:tab pos="1257300" algn="r"/>
                          <a:tab pos="1371600" algn="l"/>
                        </a:tabLst>
                        <a:defRPr/>
                      </a:pPr>
                      <a:r>
                        <a:rPr kumimoji="0" lang="en-US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Actual:   </a:t>
                      </a:r>
                      <a:r>
                        <a:rPr kumimoji="0" lang="en-US" altLang="en-US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&lt;actual start date&gt; to &lt;actual end date&gt;</a:t>
                      </a: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623208"/>
                  </a:ext>
                </a:extLst>
              </a:tr>
              <a:tr h="2061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Project Sponsor:</a:t>
                      </a: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5146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5000"/>
                        <a:buFontTx/>
                        <a:buNone/>
                        <a:tabLst>
                          <a:tab pos="1257300" algn="r"/>
                          <a:tab pos="1371600" algn="l"/>
                        </a:tabLst>
                      </a:pPr>
                      <a:endParaRPr kumimoji="0" lang="en-US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217484"/>
                  </a:ext>
                </a:extLst>
              </a:tr>
              <a:tr h="206120"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Project Manager:</a:t>
                      </a: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25146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5000"/>
                        <a:buFontTx/>
                        <a:buNone/>
                        <a:tabLst>
                          <a:tab pos="1257300" algn="r"/>
                          <a:tab pos="1371600" algn="l"/>
                        </a:tabLst>
                        <a:defRPr/>
                      </a:pPr>
                      <a:endParaRPr kumimoji="0" lang="en-US" alt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867"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/>
                        </a:rPr>
                        <a:t>Report Date:</a:t>
                      </a: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25146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5000"/>
                        <a:buFontTx/>
                        <a:buNone/>
                        <a:tabLst>
                          <a:tab pos="1257300" algn="r"/>
                          <a:tab pos="1371600" algn="l"/>
                        </a:tabLst>
                        <a:defRPr/>
                      </a:pPr>
                      <a:r>
                        <a:rPr kumimoji="0" lang="en-US" alt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Calibri"/>
                        </a:rPr>
                        <a:t>&lt;Completion Report Date&gt;</a:t>
                      </a:r>
                    </a:p>
                  </a:txBody>
                  <a:tcPr marL="68575" marR="68575" marT="34370" marB="3437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5051CFBF-06D8-4342-B80D-42D5EB2C6770}"/>
              </a:ext>
            </a:extLst>
          </p:cNvPr>
          <p:cNvSpPr/>
          <p:nvPr/>
        </p:nvSpPr>
        <p:spPr>
          <a:xfrm>
            <a:off x="5624623" y="712170"/>
            <a:ext cx="6454166" cy="71666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F799037-B4B2-47D6-9E6C-1E465DE16CFC}"/>
              </a:ext>
            </a:extLst>
          </p:cNvPr>
          <p:cNvSpPr/>
          <p:nvPr/>
        </p:nvSpPr>
        <p:spPr>
          <a:xfrm>
            <a:off x="4721929" y="1468522"/>
            <a:ext cx="9306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200" b="1" dirty="0">
                <a:solidFill>
                  <a:srgbClr val="C00000"/>
                </a:solidFill>
                <a:cs typeface="Arial" panose="020B0604020202020204" pitchFamily="34" charset="0"/>
              </a:rPr>
              <a:t>Completion</a:t>
            </a:r>
          </a:p>
          <a:p>
            <a:r>
              <a:rPr lang="en-US" altLang="en-US" sz="1200" b="1" dirty="0">
                <a:solidFill>
                  <a:srgbClr val="C00000"/>
                </a:solidFill>
                <a:cs typeface="Arial" panose="020B0604020202020204" pitchFamily="34" charset="0"/>
              </a:rPr>
              <a:t>Status:</a:t>
            </a:r>
            <a:endParaRPr lang="en-CA" sz="120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0CE874D-9535-4283-9583-2BD24771B640}"/>
              </a:ext>
            </a:extLst>
          </p:cNvPr>
          <p:cNvSpPr/>
          <p:nvPr/>
        </p:nvSpPr>
        <p:spPr>
          <a:xfrm>
            <a:off x="5626862" y="1521687"/>
            <a:ext cx="6451926" cy="71173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r>
              <a:rPr lang="en-US" sz="1200" i="1" dirty="0">
                <a:solidFill>
                  <a:schemeClr val="tx1"/>
                </a:solidFill>
              </a:rPr>
              <a:t>&lt;Completed&gt; or &lt;Terminated due to …&gt;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272EFB-BE8D-5083-9C71-B799BFA357E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050970"/>
            <a:ext cx="6017622" cy="1278495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40" tIns="45720" rIns="91440" bIns="45720" anchor="t"/>
          <a:lstStyle>
            <a:lvl1pPr marL="114300" indent="-1143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buClr>
                <a:srgbClr val="CC0000"/>
              </a:buClr>
              <a:buSzPct val="70000"/>
              <a:defRPr/>
            </a:pPr>
            <a:r>
              <a:rPr lang="en-US" altLang="en-US" sz="1200" b="1" dirty="0">
                <a:solidFill>
                  <a:srgbClr val="C00000"/>
                </a:solidFill>
                <a:latin typeface="+mn-lt"/>
                <a:cs typeface="Arial"/>
              </a:rPr>
              <a:t>Key Metrics (output, outcomes, impact metrics)</a:t>
            </a:r>
            <a:endParaRPr lang="en-US" altLang="en-US" sz="1100" b="1" strike="sngStrike" baseline="30000" dirty="0">
              <a:solidFill>
                <a:srgbClr val="C00000"/>
              </a:solidFill>
              <a:latin typeface="+mn-lt"/>
              <a:ea typeface="Calibri"/>
              <a:cs typeface="Arial"/>
            </a:endParaRPr>
          </a:p>
          <a:p>
            <a:pPr marL="0" indent="0">
              <a:lnSpc>
                <a:spcPts val="1000"/>
              </a:lnSpc>
              <a:defRPr/>
            </a:pPr>
            <a:r>
              <a:rPr lang="en-US" sz="1100" i="1" dirty="0">
                <a:latin typeface="+mn-lt"/>
                <a:ea typeface="Calibri"/>
                <a:cs typeface="Calibri"/>
              </a:rPr>
              <a:t>&lt;What measures of success did the project achieve? L</a:t>
            </a:r>
            <a:r>
              <a:rPr lang="en-GB" sz="1100" i="1" dirty="0" err="1">
                <a:latin typeface="+mn-lt"/>
                <a:ea typeface="Calibri"/>
                <a:cs typeface="Calibri"/>
              </a:rPr>
              <a:t>arge</a:t>
            </a:r>
            <a:r>
              <a:rPr lang="en-GB" sz="1100" i="1" dirty="0">
                <a:latin typeface="+mn-lt"/>
                <a:ea typeface="Calibri"/>
                <a:cs typeface="Calibri"/>
              </a:rPr>
              <a:t>- and very large-scale projects must report against the indicators defined in their Metrics Framework&gt;</a:t>
            </a:r>
            <a:endParaRPr lang="en-US" sz="1100" dirty="0">
              <a:latin typeface="+mn-lt"/>
              <a:ea typeface="Calibri"/>
              <a:cs typeface="Calibri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defRPr/>
            </a:pPr>
            <a:endParaRPr lang="en-CA" altLang="en-US" sz="1100" dirty="0">
              <a:latin typeface="+mn-lt"/>
              <a:ea typeface="Calibri"/>
              <a:cs typeface="Arial"/>
            </a:endParaRPr>
          </a:p>
          <a:p>
            <a:pPr marL="0" indent="0" eaLnBrk="0" hangingPunct="0">
              <a:buClr>
                <a:srgbClr val="CC0000"/>
              </a:buClr>
              <a:buSzPct val="70000"/>
              <a:defRPr/>
            </a:pPr>
            <a:endParaRPr lang="en-US" altLang="en-US" sz="900" i="1" dirty="0">
              <a:latin typeface="+mn-lt"/>
              <a:cs typeface="Calibri" panose="020F0502020204030204" pitchFamily="34" charset="0"/>
            </a:endParaRPr>
          </a:p>
          <a:p>
            <a:pPr marL="0" indent="0" eaLnBrk="0" hangingPunct="0">
              <a:buClr>
                <a:srgbClr val="CC0000"/>
              </a:buClr>
              <a:buSzPct val="70000"/>
              <a:defRPr/>
            </a:pPr>
            <a:endParaRPr lang="en-US" altLang="en-US" sz="900" i="1" dirty="0">
              <a:latin typeface="+mn-lt"/>
              <a:cs typeface="Calibri" panose="020F0502020204030204" pitchFamily="34" charset="0"/>
            </a:endParaRPr>
          </a:p>
          <a:p>
            <a:pPr marL="0" indent="0" eaLnBrk="0" hangingPunct="0">
              <a:buClr>
                <a:srgbClr val="CC0000"/>
              </a:buClr>
              <a:buSzPct val="70000"/>
              <a:defRPr/>
            </a:pPr>
            <a:endParaRPr lang="en-US" altLang="en-US" sz="900" i="1" dirty="0">
              <a:latin typeface="+mn-lt"/>
              <a:cs typeface="Calibri" panose="020F0502020204030204" pitchFamily="34" charset="0"/>
            </a:endParaRPr>
          </a:p>
          <a:p>
            <a:pPr marL="0" indent="0" eaLnBrk="0" hangingPunct="0">
              <a:buClr>
                <a:srgbClr val="CC0000"/>
              </a:buClr>
              <a:buSzPct val="70000"/>
              <a:defRPr/>
            </a:pPr>
            <a:endParaRPr lang="en-US" altLang="en-US" sz="900" i="1" dirty="0">
              <a:latin typeface="+mn-lt"/>
              <a:cs typeface="Calibri" panose="020F0502020204030204" pitchFamily="34" charset="0"/>
            </a:endParaRPr>
          </a:p>
          <a:p>
            <a:pPr marL="0" indent="0" eaLnBrk="0" hangingPunct="0">
              <a:buClr>
                <a:srgbClr val="CC0000"/>
              </a:buClr>
              <a:buSzPct val="70000"/>
              <a:defRPr/>
            </a:pPr>
            <a:endParaRPr lang="en-US" altLang="en-US" sz="900" i="1" dirty="0">
              <a:latin typeface="+mn-lt"/>
              <a:cs typeface="Calibri" panose="020F0502020204030204" pitchFamily="34" charset="0"/>
            </a:endParaRPr>
          </a:p>
          <a:p>
            <a:pPr marL="0" indent="0" eaLnBrk="0" hangingPunct="0">
              <a:buClr>
                <a:srgbClr val="CC0000"/>
              </a:buClr>
              <a:buSzPct val="70000"/>
              <a:defRPr/>
            </a:pPr>
            <a:endParaRPr lang="en-US" altLang="en-US" sz="900" i="1" dirty="0">
              <a:latin typeface="+mn-lt"/>
              <a:cs typeface="Calibri" panose="020F0502020204030204" pitchFamily="34" charset="0"/>
            </a:endParaRPr>
          </a:p>
          <a:p>
            <a:pPr marL="0" indent="0" eaLnBrk="0" hangingPunct="0">
              <a:buClr>
                <a:srgbClr val="CC0000"/>
              </a:buClr>
              <a:buSzPct val="70000"/>
              <a:defRPr/>
            </a:pPr>
            <a:endParaRPr lang="en-US" altLang="en-US" sz="900" i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F98CFD0-0453-0D95-3B58-3410D4960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0372" y="6408590"/>
            <a:ext cx="1699028" cy="365125"/>
          </a:xfrm>
        </p:spPr>
        <p:txBody>
          <a:bodyPr/>
          <a:lstStyle/>
          <a:p>
            <a:r>
              <a:rPr lang="en-GB" sz="900"/>
              <a:t>TIC Project Completion Report - July 2025</a:t>
            </a:r>
            <a:endParaRPr lang="en-CA" sz="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66C1CD-7034-75D5-B91C-C1C8699CE1FD}"/>
              </a:ext>
            </a:extLst>
          </p:cNvPr>
          <p:cNvSpPr>
            <a:spLocks/>
          </p:cNvSpPr>
          <p:nvPr/>
        </p:nvSpPr>
        <p:spPr>
          <a:xfrm>
            <a:off x="4660" y="0"/>
            <a:ext cx="12187340" cy="59021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anchor="ctr"/>
          <a:lstStyle>
            <a:lvl1pPr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buClr>
                <a:srgbClr val="800000"/>
              </a:buClr>
              <a:defRPr/>
            </a:pPr>
            <a:r>
              <a:rPr lang="en-GB" altLang="en-US" sz="14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  <a:cs typeface="Calibri" panose="020F0502020204030204" pitchFamily="34" charset="0"/>
              </a:rPr>
              <a:t>				</a:t>
            </a:r>
            <a:r>
              <a:rPr lang="en-GB" altLang="en-US" sz="2400" b="1" dirty="0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TIC PROJECT COMPLETION REPORT</a:t>
            </a:r>
            <a:endParaRPr lang="en-GB" altLang="en-US" sz="2700" b="1" dirty="0">
              <a:ln w="0"/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95960E-0E53-2460-3A6E-BA92B9D7A6B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1262" y="-26127"/>
            <a:ext cx="1906959" cy="712170"/>
          </a:xfrm>
          <a:prstGeom prst="rect">
            <a:avLst/>
          </a:prstGeom>
        </p:spPr>
      </p:pic>
      <p:sp>
        <p:nvSpPr>
          <p:cNvPr id="7" name="Chevron 1">
            <a:extLst>
              <a:ext uri="{FF2B5EF4-FFF2-40B4-BE49-F238E27FC236}">
                <a16:creationId xmlns:a16="http://schemas.microsoft.com/office/drawing/2014/main" id="{3EDFBE8C-1569-8D38-3BB4-5C1424964B68}"/>
              </a:ext>
            </a:extLst>
          </p:cNvPr>
          <p:cNvSpPr/>
          <p:nvPr/>
        </p:nvSpPr>
        <p:spPr bwMode="auto">
          <a:xfrm>
            <a:off x="7154127" y="161254"/>
            <a:ext cx="586902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PLAN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8" name="Chevron 25">
            <a:extLst>
              <a:ext uri="{FF2B5EF4-FFF2-40B4-BE49-F238E27FC236}">
                <a16:creationId xmlns:a16="http://schemas.microsoft.com/office/drawing/2014/main" id="{5575675F-00C5-3A10-BC4C-7539BBC060A6}"/>
              </a:ext>
            </a:extLst>
          </p:cNvPr>
          <p:cNvSpPr/>
          <p:nvPr/>
        </p:nvSpPr>
        <p:spPr bwMode="auto">
          <a:xfrm>
            <a:off x="7706883" y="161254"/>
            <a:ext cx="742544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EXECUTE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9" name="Chevron 28">
            <a:extLst>
              <a:ext uri="{FF2B5EF4-FFF2-40B4-BE49-F238E27FC236}">
                <a16:creationId xmlns:a16="http://schemas.microsoft.com/office/drawing/2014/main" id="{C08215B1-E8C8-3D03-D5DE-AD5E3A54E827}"/>
              </a:ext>
            </a:extLst>
          </p:cNvPr>
          <p:cNvSpPr/>
          <p:nvPr/>
        </p:nvSpPr>
        <p:spPr bwMode="auto">
          <a:xfrm>
            <a:off x="8417545" y="161254"/>
            <a:ext cx="826979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900"/>
              </a:lnSpc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MONITOR/ CONTROL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0" name="Chevron 30">
            <a:extLst>
              <a:ext uri="{FF2B5EF4-FFF2-40B4-BE49-F238E27FC236}">
                <a16:creationId xmlns:a16="http://schemas.microsoft.com/office/drawing/2014/main" id="{A8E65AF5-90BB-7ADF-CF7B-8AD967C20AC5}"/>
              </a:ext>
            </a:extLst>
          </p:cNvPr>
          <p:cNvSpPr/>
          <p:nvPr/>
        </p:nvSpPr>
        <p:spPr bwMode="auto">
          <a:xfrm>
            <a:off x="9214171" y="161254"/>
            <a:ext cx="635869" cy="276800"/>
          </a:xfrm>
          <a:prstGeom prst="chevron">
            <a:avLst>
              <a:gd name="adj" fmla="val 30247"/>
            </a:avLst>
          </a:prstGeom>
          <a:solidFill>
            <a:srgbClr val="C0000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CLOSE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1" name="Chevron 1">
            <a:extLst>
              <a:ext uri="{FF2B5EF4-FFF2-40B4-BE49-F238E27FC236}">
                <a16:creationId xmlns:a16="http://schemas.microsoft.com/office/drawing/2014/main" id="{B2E24F52-ABCB-C9AA-978F-118EC9E9E8BF}"/>
              </a:ext>
            </a:extLst>
          </p:cNvPr>
          <p:cNvSpPr/>
          <p:nvPr/>
        </p:nvSpPr>
        <p:spPr bwMode="auto">
          <a:xfrm>
            <a:off x="6565973" y="161254"/>
            <a:ext cx="618507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INITIATE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C04378EA-5796-56C7-A1E6-FD59E0B2CE5F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132283103"/>
              </p:ext>
            </p:extLst>
          </p:nvPr>
        </p:nvGraphicFramePr>
        <p:xfrm>
          <a:off x="0" y="2589860"/>
          <a:ext cx="12192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676838804"/>
                    </a:ext>
                  </a:extLst>
                </a:gridCol>
                <a:gridCol w="1515291">
                  <a:extLst>
                    <a:ext uri="{9D8B030D-6E8A-4147-A177-3AD203B41FA5}">
                      <a16:colId xmlns:a16="http://schemas.microsoft.com/office/drawing/2014/main" val="171966565"/>
                    </a:ext>
                  </a:extLst>
                </a:gridCol>
                <a:gridCol w="1489166">
                  <a:extLst>
                    <a:ext uri="{9D8B030D-6E8A-4147-A177-3AD203B41FA5}">
                      <a16:colId xmlns:a16="http://schemas.microsoft.com/office/drawing/2014/main" val="318362188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113105630"/>
                    </a:ext>
                  </a:extLst>
                </a:gridCol>
                <a:gridCol w="1576252">
                  <a:extLst>
                    <a:ext uri="{9D8B030D-6E8A-4147-A177-3AD203B41FA5}">
                      <a16:colId xmlns:a16="http://schemas.microsoft.com/office/drawing/2014/main" val="3222791794"/>
                    </a:ext>
                  </a:extLst>
                </a:gridCol>
                <a:gridCol w="3953691">
                  <a:extLst>
                    <a:ext uri="{9D8B030D-6E8A-4147-A177-3AD203B41FA5}">
                      <a16:colId xmlns:a16="http://schemas.microsoft.com/office/drawing/2014/main" val="3565336114"/>
                    </a:ext>
                  </a:extLst>
                </a:gridCol>
              </a:tblGrid>
              <a:tr h="249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Overall Project: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/>
                          <a:ea typeface="+mn-ea"/>
                          <a:cs typeface="+mn-cs"/>
                        </a:rPr>
                        <a:t>Scope: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/>
                          <a:ea typeface="+mn-ea"/>
                          <a:cs typeface="+mn-cs"/>
                        </a:rPr>
                        <a:t>Schedule: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/>
                          <a:ea typeface="+mn-ea"/>
                          <a:cs typeface="+mn-cs"/>
                        </a:rPr>
                        <a:t>Budget: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/>
                          <a:ea typeface="+mn-ea"/>
                          <a:cs typeface="+mn-cs"/>
                        </a:rPr>
                        <a:t>HR: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7803161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4CCD68F0-22D2-B1CB-6BAE-BCB2A60E3121}"/>
              </a:ext>
            </a:extLst>
          </p:cNvPr>
          <p:cNvSpPr/>
          <p:nvPr/>
        </p:nvSpPr>
        <p:spPr>
          <a:xfrm>
            <a:off x="9195094" y="2676369"/>
            <a:ext cx="188780" cy="188780"/>
          </a:xfrm>
          <a:prstGeom prst="ellipse">
            <a:avLst/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>
              <a:solidFill>
                <a:prstClr val="white"/>
              </a:solidFill>
              <a:highlight>
                <a:srgbClr val="FFFF00"/>
              </a:highlight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DABACB-B57B-822B-FBAE-D0C569D94643}"/>
              </a:ext>
            </a:extLst>
          </p:cNvPr>
          <p:cNvSpPr/>
          <p:nvPr/>
        </p:nvSpPr>
        <p:spPr>
          <a:xfrm>
            <a:off x="9342543" y="2655343"/>
            <a:ext cx="6768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900" dirty="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On Track</a:t>
            </a:r>
            <a:endParaRPr lang="en-CA" sz="1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79A429D-8563-1249-5301-253C94656560}"/>
              </a:ext>
            </a:extLst>
          </p:cNvPr>
          <p:cNvSpPr>
            <a:spLocks/>
          </p:cNvSpPr>
          <p:nvPr/>
        </p:nvSpPr>
        <p:spPr>
          <a:xfrm>
            <a:off x="10262312" y="2655343"/>
            <a:ext cx="5732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900" dirty="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At Risk</a:t>
            </a:r>
            <a:endParaRPr lang="en-CA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736D2856-71AD-AE68-7C3B-4EBBCECEB755}"/>
              </a:ext>
            </a:extLst>
          </p:cNvPr>
          <p:cNvSpPr/>
          <p:nvPr/>
        </p:nvSpPr>
        <p:spPr>
          <a:xfrm>
            <a:off x="10054787" y="2676369"/>
            <a:ext cx="240396" cy="188780"/>
          </a:xfrm>
          <a:prstGeom prst="triangle">
            <a:avLst/>
          </a:prstGeom>
          <a:solidFill>
            <a:srgbClr val="FFC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>
              <a:solidFill>
                <a:prstClr val="white"/>
              </a:solidFill>
              <a:highlight>
                <a:srgbClr val="FFFF00"/>
              </a:highlight>
              <a:latin typeface="Calibri" panose="020F0502020204030204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AF6E6C8-135E-B577-D209-4879571C2204}"/>
              </a:ext>
            </a:extLst>
          </p:cNvPr>
          <p:cNvSpPr/>
          <p:nvPr/>
        </p:nvSpPr>
        <p:spPr>
          <a:xfrm>
            <a:off x="11023680" y="2655343"/>
            <a:ext cx="42191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900" dirty="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Issue</a:t>
            </a:r>
            <a:endParaRPr lang="en-CA" sz="1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AD3D1FE-7D5D-C207-626E-C93A9CB1953C}"/>
              </a:ext>
            </a:extLst>
          </p:cNvPr>
          <p:cNvSpPr/>
          <p:nvPr/>
        </p:nvSpPr>
        <p:spPr>
          <a:xfrm>
            <a:off x="10913891" y="2676369"/>
            <a:ext cx="170917" cy="188780"/>
          </a:xfrm>
          <a:prstGeom prst="rect">
            <a:avLst/>
          </a:prstGeom>
          <a:solidFill>
            <a:srgbClr val="FB435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>
              <a:solidFill>
                <a:prstClr val="white"/>
              </a:solidFill>
              <a:highlight>
                <a:srgbClr val="FFFF00"/>
              </a:highlight>
              <a:latin typeface="Calibri" panose="020F0502020204030204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B45AC14-9547-8297-3E37-AA4F8E24626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733" y="2302226"/>
            <a:ext cx="116552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70000"/>
              <a:buFontTx/>
              <a:buNone/>
              <a:tabLst/>
              <a:defRPr/>
            </a:pPr>
            <a:r>
              <a:rPr lang="en-US" altLang="en-US" sz="1400" b="1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rPr>
              <a:t>Completion Status - </a:t>
            </a:r>
            <a:r>
              <a:rPr kumimoji="0" lang="en-US" altLang="en-US" sz="1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Tahoma" panose="020B0604030504040204" pitchFamily="34" charset="0"/>
                <a:cs typeface="Arial" panose="020B0604020202020204" pitchFamily="34" charset="0"/>
              </a:rPr>
              <a:t>Drag and drop the icons in the fields below (On track: project is running as planned - at Risk: potential roadblocks are anticipated/foreseen - Issue: roadblocks are present and impact progress)</a:t>
            </a:r>
            <a:endParaRPr lang="en-US" altLang="en-US" sz="1400" b="1" dirty="0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21E2BB-E91D-2318-FD26-D6C094E5CBDE}"/>
              </a:ext>
            </a:extLst>
          </p:cNvPr>
          <p:cNvSpPr/>
          <p:nvPr/>
        </p:nvSpPr>
        <p:spPr>
          <a:xfrm>
            <a:off x="8222325" y="2572073"/>
            <a:ext cx="6768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900" dirty="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Status Legend:</a:t>
            </a:r>
            <a:endParaRPr lang="en-CA" sz="16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0027967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1E171E34-85E8-4B07-9450-50CAF341B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576982"/>
              </p:ext>
            </p:extLst>
          </p:nvPr>
        </p:nvGraphicFramePr>
        <p:xfrm>
          <a:off x="110121" y="686043"/>
          <a:ext cx="11959956" cy="380994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00456">
                  <a:extLst>
                    <a:ext uri="{9D8B030D-6E8A-4147-A177-3AD203B41FA5}">
                      <a16:colId xmlns:a16="http://schemas.microsoft.com/office/drawing/2014/main" val="2707827891"/>
                    </a:ext>
                  </a:extLst>
                </a:gridCol>
                <a:gridCol w="1449662">
                  <a:extLst>
                    <a:ext uri="{9D8B030D-6E8A-4147-A177-3AD203B41FA5}">
                      <a16:colId xmlns:a16="http://schemas.microsoft.com/office/drawing/2014/main" val="4010053245"/>
                    </a:ext>
                  </a:extLst>
                </a:gridCol>
                <a:gridCol w="8809838">
                  <a:extLst>
                    <a:ext uri="{9D8B030D-6E8A-4147-A177-3AD203B41FA5}">
                      <a16:colId xmlns:a16="http://schemas.microsoft.com/office/drawing/2014/main" val="3570457826"/>
                    </a:ext>
                  </a:extLst>
                </a:gridCol>
              </a:tblGrid>
              <a:tr h="260972"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Key milestones achieved since project start</a:t>
                      </a:r>
                      <a:endParaRPr kumimoji="0" lang="en-US" altLang="en-US" sz="1400" b="1" i="0" u="none" strike="noStrike" cap="none" normalizeH="0" baseline="3000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4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marL="36000" marR="36000" marT="36000" marB="36000" anchor="ctr" horzOverflow="overflow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Description, Achieved, Not Achieved</a:t>
                      </a:r>
                      <a:endParaRPr kumimoji="0" lang="en-US" altLang="en-US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56210"/>
                  </a:ext>
                </a:extLst>
              </a:tr>
              <a:tr h="372473"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177800" indent="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0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Wingdings" panose="05000000000000000000" pitchFamily="2" charset="2"/>
                        <a:buChar char="§"/>
                        <a:defRPr/>
                      </a:pPr>
                      <a:endParaRPr lang="en-US" sz="1100" kern="120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618094274"/>
                  </a:ext>
                </a:extLst>
              </a:tr>
              <a:tr h="343112"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177800" indent="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kern="120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0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Wingdings" panose="05000000000000000000" pitchFamily="2" charset="2"/>
                        <a:buChar char="§"/>
                        <a:defRPr/>
                      </a:pPr>
                      <a:endParaRPr lang="en-US" sz="1100" kern="120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3832466227"/>
                  </a:ext>
                </a:extLst>
              </a:tr>
              <a:tr h="372473">
                <a:tc>
                  <a:txBody>
                    <a:bodyPr/>
                    <a:lstStyle/>
                    <a:p>
                      <a:pPr marL="0" marR="17780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177800" indent="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kern="120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1100" kern="120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2094310690"/>
                  </a:ext>
                </a:extLst>
              </a:tr>
              <a:tr h="372473"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177800" indent="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kern="120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0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Wingdings" panose="05000000000000000000" pitchFamily="2" charset="2"/>
                        <a:buChar char="§"/>
                        <a:defRPr/>
                      </a:pPr>
                      <a:endParaRPr lang="en-US" sz="1100" kern="120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3243693074"/>
                  </a:ext>
                </a:extLst>
              </a:tr>
              <a:tr h="425811"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177800" indent="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kern="120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0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Wingdings" panose="05000000000000000000" pitchFamily="2" charset="2"/>
                        <a:buChar char="§"/>
                        <a:defRPr/>
                      </a:pPr>
                      <a:endParaRPr lang="en-US" sz="1100" kern="120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777334790"/>
                  </a:ext>
                </a:extLst>
              </a:tr>
              <a:tr h="390045"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177800" indent="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kern="120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0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Wingdings" panose="05000000000000000000" pitchFamily="2" charset="2"/>
                        <a:buChar char="§"/>
                        <a:defRPr/>
                      </a:pPr>
                      <a:endParaRPr lang="en-US" sz="1100" kern="120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2397568929"/>
                  </a:ext>
                </a:extLst>
              </a:tr>
              <a:tr h="449005"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177800" indent="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0" latin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Wingdings" panose="05000000000000000000" pitchFamily="2" charset="2"/>
                        <a:buChar char="§"/>
                        <a:defRPr/>
                      </a:pPr>
                      <a:endParaRPr lang="en-US" sz="1100" kern="120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3856732510"/>
                  </a:ext>
                </a:extLst>
              </a:tr>
              <a:tr h="372473"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>
                        <a:latin typeface="+mn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171450" indent="-171450" eaLnBrk="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Wingdings" panose="05000000000000000000" pitchFamily="2" charset="2"/>
                        <a:buChar char="§"/>
                        <a:defRPr/>
                      </a:pPr>
                      <a:endParaRPr lang="en-CA" sz="1100" dirty="0">
                        <a:solidFill>
                          <a:prstClr val="black"/>
                        </a:solidFill>
                        <a:latin typeface="+mn-lt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496456174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F7B528B9-9119-4EED-AE86-E969FCB7BAD5}"/>
              </a:ext>
            </a:extLst>
          </p:cNvPr>
          <p:cNvSpPr/>
          <p:nvPr/>
        </p:nvSpPr>
        <p:spPr>
          <a:xfrm>
            <a:off x="110124" y="4191145"/>
            <a:ext cx="11959956" cy="21062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40" tIns="45720" rIns="91440" bIns="45720" anchor="t"/>
          <a:lstStyle>
            <a:lvl1pPr defTabSz="251460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US" altLang="en-US" sz="1200" b="1" u="sng" dirty="0">
                <a:solidFill>
                  <a:srgbClr val="FF0000"/>
                </a:solidFill>
                <a:latin typeface="+mn-lt"/>
                <a:cs typeface="Arial"/>
              </a:rPr>
              <a:t>Issues / Risks Encountered:</a:t>
            </a: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US" altLang="en-US" sz="1200" i="1" dirty="0">
                <a:latin typeface="+mn-lt"/>
                <a:cs typeface="Arial"/>
              </a:rPr>
              <a:t>&lt;Issues encountered; risks encountered … success in overcoming&gt;</a:t>
            </a:r>
            <a:endParaRPr lang="en-US" altLang="en-US" sz="1200" i="1" dirty="0">
              <a:latin typeface="+mn-lt"/>
              <a:ea typeface="Calibri"/>
              <a:cs typeface="Arial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B99FF345-6624-9DE6-7F59-A07107958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0372" y="6408590"/>
            <a:ext cx="1699028" cy="365125"/>
          </a:xfrm>
        </p:spPr>
        <p:txBody>
          <a:bodyPr/>
          <a:lstStyle/>
          <a:p>
            <a:r>
              <a:rPr lang="en-GB" sz="900"/>
              <a:t>TIC Project Completion Report - July 2025</a:t>
            </a:r>
            <a:endParaRPr lang="en-CA" sz="9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2B87381-6D96-E200-B61C-609769A67DC6}"/>
              </a:ext>
            </a:extLst>
          </p:cNvPr>
          <p:cNvSpPr>
            <a:spLocks/>
          </p:cNvSpPr>
          <p:nvPr/>
        </p:nvSpPr>
        <p:spPr>
          <a:xfrm>
            <a:off x="4660" y="0"/>
            <a:ext cx="12187340" cy="59021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anchor="ctr"/>
          <a:lstStyle>
            <a:lvl1pPr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buClr>
                <a:srgbClr val="800000"/>
              </a:buClr>
              <a:defRPr/>
            </a:pPr>
            <a:r>
              <a:rPr lang="en-GB" altLang="en-US" sz="14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  <a:cs typeface="Calibri" panose="020F0502020204030204" pitchFamily="34" charset="0"/>
              </a:rPr>
              <a:t>				</a:t>
            </a:r>
            <a:r>
              <a:rPr lang="en-GB" altLang="en-US" sz="2400" b="1" dirty="0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TIC PROJECT COMPLETION REPORT</a:t>
            </a:r>
            <a:endParaRPr lang="en-GB" altLang="en-US" sz="2700" b="1" dirty="0">
              <a:ln w="0"/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A35084C-7B5C-F511-A3CF-37F7BABC3FF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1262" y="-26127"/>
            <a:ext cx="1906959" cy="712170"/>
          </a:xfrm>
          <a:prstGeom prst="rect">
            <a:avLst/>
          </a:prstGeom>
        </p:spPr>
      </p:pic>
      <p:sp>
        <p:nvSpPr>
          <p:cNvPr id="21" name="Chevron 1">
            <a:extLst>
              <a:ext uri="{FF2B5EF4-FFF2-40B4-BE49-F238E27FC236}">
                <a16:creationId xmlns:a16="http://schemas.microsoft.com/office/drawing/2014/main" id="{C516DC1D-77A1-0985-F249-D0C36C047393}"/>
              </a:ext>
            </a:extLst>
          </p:cNvPr>
          <p:cNvSpPr/>
          <p:nvPr/>
        </p:nvSpPr>
        <p:spPr bwMode="auto">
          <a:xfrm>
            <a:off x="7154127" y="161254"/>
            <a:ext cx="586902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PLAN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2" name="Chevron 25">
            <a:extLst>
              <a:ext uri="{FF2B5EF4-FFF2-40B4-BE49-F238E27FC236}">
                <a16:creationId xmlns:a16="http://schemas.microsoft.com/office/drawing/2014/main" id="{CD993689-6547-7A2A-588B-2452EB816361}"/>
              </a:ext>
            </a:extLst>
          </p:cNvPr>
          <p:cNvSpPr/>
          <p:nvPr/>
        </p:nvSpPr>
        <p:spPr bwMode="auto">
          <a:xfrm>
            <a:off x="7706883" y="161254"/>
            <a:ext cx="742544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EXECUTE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3" name="Chevron 28">
            <a:extLst>
              <a:ext uri="{FF2B5EF4-FFF2-40B4-BE49-F238E27FC236}">
                <a16:creationId xmlns:a16="http://schemas.microsoft.com/office/drawing/2014/main" id="{D7D47D43-D4B1-DA6F-7DCC-4A8A34076F05}"/>
              </a:ext>
            </a:extLst>
          </p:cNvPr>
          <p:cNvSpPr/>
          <p:nvPr/>
        </p:nvSpPr>
        <p:spPr bwMode="auto">
          <a:xfrm>
            <a:off x="8417545" y="161254"/>
            <a:ext cx="826979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900"/>
              </a:lnSpc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MONITOR/ CONTROL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" name="Chevron 30">
            <a:extLst>
              <a:ext uri="{FF2B5EF4-FFF2-40B4-BE49-F238E27FC236}">
                <a16:creationId xmlns:a16="http://schemas.microsoft.com/office/drawing/2014/main" id="{E520E142-2938-4250-4290-AA7CE0C91B67}"/>
              </a:ext>
            </a:extLst>
          </p:cNvPr>
          <p:cNvSpPr/>
          <p:nvPr/>
        </p:nvSpPr>
        <p:spPr bwMode="auto">
          <a:xfrm>
            <a:off x="9214171" y="161254"/>
            <a:ext cx="635869" cy="276800"/>
          </a:xfrm>
          <a:prstGeom prst="chevron">
            <a:avLst>
              <a:gd name="adj" fmla="val 30247"/>
            </a:avLst>
          </a:prstGeom>
          <a:solidFill>
            <a:srgbClr val="C0000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CLOSE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5" name="Chevron 1">
            <a:extLst>
              <a:ext uri="{FF2B5EF4-FFF2-40B4-BE49-F238E27FC236}">
                <a16:creationId xmlns:a16="http://schemas.microsoft.com/office/drawing/2014/main" id="{9190FF57-0E3D-9E11-6E40-C269F825AC96}"/>
              </a:ext>
            </a:extLst>
          </p:cNvPr>
          <p:cNvSpPr/>
          <p:nvPr/>
        </p:nvSpPr>
        <p:spPr bwMode="auto">
          <a:xfrm>
            <a:off x="6565973" y="161254"/>
            <a:ext cx="618507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INITIATE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14059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1F0A800-71E0-45E7-9EE1-6479E85DD9D9}"/>
              </a:ext>
            </a:extLst>
          </p:cNvPr>
          <p:cNvSpPr/>
          <p:nvPr/>
        </p:nvSpPr>
        <p:spPr>
          <a:xfrm>
            <a:off x="167980" y="4715882"/>
            <a:ext cx="11788220" cy="168992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40" tIns="45720" rIns="91440" bIns="45720" anchor="t"/>
          <a:lstStyle>
            <a:lvl1pPr defTabSz="251460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US" altLang="en-US" sz="1200" b="1" dirty="0">
                <a:solidFill>
                  <a:srgbClr val="C00000"/>
                </a:solidFill>
                <a:latin typeface="+mn-lt"/>
                <a:cs typeface="Arial"/>
              </a:rPr>
              <a:t>Final Comments</a:t>
            </a:r>
            <a:endParaRPr lang="en-US" altLang="en-US" sz="1200" b="1" baseline="30000" dirty="0">
              <a:solidFill>
                <a:srgbClr val="C00000"/>
              </a:solidFill>
              <a:latin typeface="+mn-lt"/>
              <a:ea typeface="Calibri"/>
              <a:cs typeface="Arial"/>
            </a:endParaRP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CA" altLang="en-US" sz="1200" i="1" dirty="0">
                <a:latin typeface="+mn-lt"/>
                <a:ea typeface="Calibri"/>
                <a:cs typeface="Arial"/>
              </a:rPr>
              <a:t>&lt;</a:t>
            </a:r>
            <a:r>
              <a:rPr lang="en-US" sz="1200" i="1" dirty="0">
                <a:latin typeface="+mn-lt"/>
                <a:ea typeface="Calibri"/>
                <a:cs typeface="Calibri"/>
              </a:rPr>
              <a:t>Describe your overall experience. If you were to do this project over again, what would you do more of/less of/differently? &gt;</a:t>
            </a:r>
            <a:endParaRPr lang="en-CA" sz="1200" i="1">
              <a:latin typeface="+mn-lt"/>
              <a:ea typeface="Calibri"/>
              <a:cs typeface="Calibri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1200" i="1" dirty="0">
                <a:latin typeface="+mn-lt"/>
                <a:ea typeface="Calibri"/>
                <a:cs typeface="Calibri"/>
              </a:rPr>
              <a:t>&lt;What advice or tips would you share with someone taking over this project?&gt;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1200" i="1" dirty="0">
                <a:latin typeface="+mn-lt"/>
                <a:ea typeface="Calibri"/>
                <a:cs typeface="Calibri"/>
              </a:rPr>
              <a:t>&lt;Share any feedback for the TIC team&gt;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endParaRPr lang="en-CA" altLang="en-US" sz="1200" dirty="0">
              <a:latin typeface="+mn-lt"/>
              <a:ea typeface="Calibri"/>
              <a:cs typeface="Arial" panose="020B0604020202020204" pitchFamily="34" charset="0"/>
            </a:endParaRP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endParaRPr lang="en-US" altLang="en-US" sz="1050" dirty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9620CF2-E3D9-4209-9C7A-8B48A12B8343}"/>
              </a:ext>
            </a:extLst>
          </p:cNvPr>
          <p:cNvSpPr/>
          <p:nvPr/>
        </p:nvSpPr>
        <p:spPr>
          <a:xfrm>
            <a:off x="167979" y="764165"/>
            <a:ext cx="11858558" cy="1657535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40" tIns="45720" rIns="91440" bIns="45720" anchor="t"/>
          <a:lstStyle>
            <a:lvl1pPr defTabSz="251460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US" altLang="en-US" sz="1200" b="1" dirty="0">
                <a:solidFill>
                  <a:srgbClr val="C00000"/>
                </a:solidFill>
                <a:latin typeface="+mn-lt"/>
                <a:cs typeface="Arial"/>
              </a:rPr>
              <a:t>Budget</a:t>
            </a: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CA" altLang="en-US" sz="1200" i="1" dirty="0">
                <a:latin typeface="+mn-lt"/>
                <a:cs typeface="Arial"/>
              </a:rPr>
              <a:t>&lt;General comments/insights/lessons learned&gt;</a:t>
            </a:r>
            <a:endParaRPr lang="en-CA" altLang="en-US" sz="1200" i="1" dirty="0">
              <a:latin typeface="+mn-lt"/>
              <a:ea typeface="Calibri"/>
              <a:cs typeface="Arial"/>
            </a:endParaRP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CA" altLang="en-US" sz="1200" i="1" dirty="0">
                <a:latin typeface="+mn-lt"/>
                <a:cs typeface="Arial"/>
              </a:rPr>
              <a:t>&lt;Submit final project budget/actuals using TIC budget template&gt;</a:t>
            </a:r>
            <a:endParaRPr lang="en-US" altLang="en-US" sz="1050" i="1" dirty="0">
              <a:latin typeface="+mn-lt"/>
              <a:cs typeface="Arial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8815C4F-0F39-42A8-A710-9E4B1816A22F}"/>
              </a:ext>
            </a:extLst>
          </p:cNvPr>
          <p:cNvSpPr/>
          <p:nvPr/>
        </p:nvSpPr>
        <p:spPr>
          <a:xfrm>
            <a:off x="167980" y="2573861"/>
            <a:ext cx="11858558" cy="1989861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40" tIns="45720" rIns="91440" bIns="45720" anchor="t"/>
          <a:lstStyle>
            <a:lvl1pPr defTabSz="251460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2514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2514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US" sz="12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Transition to Business as Usual and Next Steps</a:t>
            </a:r>
            <a:endParaRPr lang="en-CA" sz="1400" dirty="0">
              <a:latin typeface="+mn-lt"/>
            </a:endParaRP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CA" altLang="en-US" sz="1200" i="1" dirty="0">
                <a:latin typeface="+mn-lt"/>
                <a:cs typeface="Arial"/>
              </a:rPr>
              <a:t>&lt;Who will own/manage the project post TIC completion (includes governance, funding)?&gt;</a:t>
            </a:r>
            <a:endParaRPr lang="en-CA" altLang="en-US" sz="1200" i="1" dirty="0">
              <a:latin typeface="+mn-lt"/>
              <a:ea typeface="Calibri"/>
              <a:cs typeface="Arial"/>
            </a:endParaRP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CA" altLang="en-US" sz="1200" i="1" dirty="0">
                <a:latin typeface="+mn-lt"/>
                <a:cs typeface="Arial"/>
              </a:rPr>
              <a:t>&lt;Who will be the contact person post project completion? </a:t>
            </a:r>
            <a:endParaRPr lang="en-CA" altLang="en-US" sz="1200" i="1" dirty="0">
              <a:latin typeface="+mn-lt"/>
              <a:ea typeface="Calibri"/>
              <a:cs typeface="Arial" panose="020B0604020202020204" pitchFamily="34" charset="0"/>
            </a:endParaRP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CA" altLang="en-US" sz="1200" i="1" dirty="0">
                <a:latin typeface="+mn-lt"/>
                <a:cs typeface="Arial"/>
              </a:rPr>
              <a:t>&lt;Which measures have you taken to ensure a successful handover/scale-up?&gt;</a:t>
            </a:r>
            <a:endParaRPr lang="en-CA" altLang="en-US" sz="1200" i="1" dirty="0">
              <a:latin typeface="+mn-lt"/>
              <a:ea typeface="Calibri"/>
              <a:cs typeface="Arial"/>
            </a:endParaRP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CA" altLang="en-US" sz="1200" i="1" dirty="0">
                <a:latin typeface="+mn-lt"/>
                <a:cs typeface="Arial"/>
              </a:rPr>
              <a:t>&lt;What are the key risks/challenges to consider?  </a:t>
            </a:r>
            <a:endParaRPr lang="en-CA" altLang="en-US" sz="1200" i="1">
              <a:latin typeface="+mn-lt"/>
              <a:ea typeface="Calibri"/>
              <a:cs typeface="Arial"/>
            </a:endParaRP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r>
              <a:rPr lang="en-CA" altLang="en-US" sz="1200" i="1" dirty="0">
                <a:latin typeface="+mn-lt"/>
                <a:cs typeface="Arial"/>
              </a:rPr>
              <a:t>&lt;What are the next steps?&gt; </a:t>
            </a:r>
            <a:endParaRPr lang="en-US" altLang="en-US" sz="1200" i="1" dirty="0">
              <a:latin typeface="+mn-lt"/>
              <a:cs typeface="Arial"/>
            </a:endParaRPr>
          </a:p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rgbClr val="CC0000"/>
              </a:buClr>
              <a:buSzPct val="70000"/>
              <a:defRPr/>
            </a:pPr>
            <a:endParaRPr lang="en-US" altLang="en-US" sz="1050" dirty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D0A34CB2-8C23-AD4F-B889-510DAB9F13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>
          <a:xfrm>
            <a:off x="10260372" y="6408590"/>
            <a:ext cx="1699028" cy="365125"/>
          </a:xfrm>
        </p:spPr>
        <p:txBody>
          <a:bodyPr/>
          <a:lstStyle/>
          <a:p>
            <a:r>
              <a:rPr lang="en-GB" sz="900"/>
              <a:t>TIC Project Completion Report - July 2025</a:t>
            </a:r>
            <a:endParaRPr lang="en-CA" sz="9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23B6531-2B7F-9EB8-F4DD-BB2DBD999E80}"/>
              </a:ext>
            </a:extLst>
          </p:cNvPr>
          <p:cNvSpPr>
            <a:spLocks/>
          </p:cNvSpPr>
          <p:nvPr/>
        </p:nvSpPr>
        <p:spPr>
          <a:xfrm>
            <a:off x="4660" y="0"/>
            <a:ext cx="12187340" cy="59021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anchor="ctr"/>
          <a:lstStyle>
            <a:lvl1pPr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buClr>
                <a:srgbClr val="800000"/>
              </a:buClr>
              <a:defRPr/>
            </a:pPr>
            <a:r>
              <a:rPr lang="en-GB" altLang="en-US" sz="14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  <a:cs typeface="Calibri" panose="020F0502020204030204" pitchFamily="34" charset="0"/>
              </a:rPr>
              <a:t>				</a:t>
            </a:r>
            <a:r>
              <a:rPr lang="en-GB" altLang="en-US" sz="2400" b="1" dirty="0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TIC PROJECT COMPLETION REPORT</a:t>
            </a:r>
            <a:endParaRPr lang="en-GB" altLang="en-US" sz="2700" b="1" dirty="0">
              <a:ln w="0"/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04C2AD82-E77F-76AF-4B74-7F520F083DF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1262" y="-26127"/>
            <a:ext cx="1906959" cy="712170"/>
          </a:xfrm>
          <a:prstGeom prst="rect">
            <a:avLst/>
          </a:prstGeom>
        </p:spPr>
      </p:pic>
      <p:sp>
        <p:nvSpPr>
          <p:cNvPr id="31" name="Chevron 1">
            <a:extLst>
              <a:ext uri="{FF2B5EF4-FFF2-40B4-BE49-F238E27FC236}">
                <a16:creationId xmlns:a16="http://schemas.microsoft.com/office/drawing/2014/main" id="{9525F273-1C71-1AF8-776E-ECDF32482E2B}"/>
              </a:ext>
            </a:extLst>
          </p:cNvPr>
          <p:cNvSpPr/>
          <p:nvPr/>
        </p:nvSpPr>
        <p:spPr bwMode="auto">
          <a:xfrm>
            <a:off x="7154127" y="161254"/>
            <a:ext cx="586902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PLAN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2" name="Chevron 25">
            <a:extLst>
              <a:ext uri="{FF2B5EF4-FFF2-40B4-BE49-F238E27FC236}">
                <a16:creationId xmlns:a16="http://schemas.microsoft.com/office/drawing/2014/main" id="{E1E3CF57-91F9-3A9D-C694-348ADBFCB47E}"/>
              </a:ext>
            </a:extLst>
          </p:cNvPr>
          <p:cNvSpPr/>
          <p:nvPr/>
        </p:nvSpPr>
        <p:spPr bwMode="auto">
          <a:xfrm>
            <a:off x="7706883" y="161254"/>
            <a:ext cx="742544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EXECUTE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" name="Chevron 28">
            <a:extLst>
              <a:ext uri="{FF2B5EF4-FFF2-40B4-BE49-F238E27FC236}">
                <a16:creationId xmlns:a16="http://schemas.microsoft.com/office/drawing/2014/main" id="{0EBFE26F-448C-13E1-1580-C9266A0785D6}"/>
              </a:ext>
            </a:extLst>
          </p:cNvPr>
          <p:cNvSpPr/>
          <p:nvPr/>
        </p:nvSpPr>
        <p:spPr bwMode="auto">
          <a:xfrm>
            <a:off x="8417545" y="161254"/>
            <a:ext cx="826979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900"/>
              </a:lnSpc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MONITOR/ CONTROL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4" name="Chevron 30">
            <a:extLst>
              <a:ext uri="{FF2B5EF4-FFF2-40B4-BE49-F238E27FC236}">
                <a16:creationId xmlns:a16="http://schemas.microsoft.com/office/drawing/2014/main" id="{B032628E-53A6-4891-BDD4-5723F46EB5EF}"/>
              </a:ext>
            </a:extLst>
          </p:cNvPr>
          <p:cNvSpPr/>
          <p:nvPr/>
        </p:nvSpPr>
        <p:spPr bwMode="auto">
          <a:xfrm>
            <a:off x="9214171" y="161254"/>
            <a:ext cx="635869" cy="276800"/>
          </a:xfrm>
          <a:prstGeom prst="chevron">
            <a:avLst>
              <a:gd name="adj" fmla="val 30247"/>
            </a:avLst>
          </a:prstGeom>
          <a:solidFill>
            <a:srgbClr val="C0000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CLOSE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5" name="Chevron 1">
            <a:extLst>
              <a:ext uri="{FF2B5EF4-FFF2-40B4-BE49-F238E27FC236}">
                <a16:creationId xmlns:a16="http://schemas.microsoft.com/office/drawing/2014/main" id="{B5501C46-F6C4-ADBD-B401-4FE4B54F76CF}"/>
              </a:ext>
            </a:extLst>
          </p:cNvPr>
          <p:cNvSpPr/>
          <p:nvPr/>
        </p:nvSpPr>
        <p:spPr bwMode="auto">
          <a:xfrm>
            <a:off x="6565973" y="161254"/>
            <a:ext cx="618507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INITIATE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55049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EFB936E-8540-AFFE-6959-2FCA1B808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0372" y="6408590"/>
            <a:ext cx="1699028" cy="365125"/>
          </a:xfrm>
        </p:spPr>
        <p:txBody>
          <a:bodyPr/>
          <a:lstStyle/>
          <a:p>
            <a:r>
              <a:rPr lang="en-GB" sz="900"/>
              <a:t>TIC Project Completion Report - July 2025</a:t>
            </a:r>
            <a:endParaRPr lang="en-CA" sz="9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00BA9CF-D85E-0573-5581-2EA13827BC5D}"/>
              </a:ext>
            </a:extLst>
          </p:cNvPr>
          <p:cNvSpPr>
            <a:spLocks/>
          </p:cNvSpPr>
          <p:nvPr/>
        </p:nvSpPr>
        <p:spPr>
          <a:xfrm>
            <a:off x="4660" y="0"/>
            <a:ext cx="12187340" cy="59021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anchor="ctr"/>
          <a:lstStyle>
            <a:lvl1pPr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buClr>
                <a:srgbClr val="800000"/>
              </a:buClr>
              <a:defRPr/>
            </a:pPr>
            <a:r>
              <a:rPr lang="en-GB" altLang="en-US" sz="1400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  <a:cs typeface="Calibri" panose="020F0502020204030204" pitchFamily="34" charset="0"/>
              </a:rPr>
              <a:t>				</a:t>
            </a:r>
            <a:r>
              <a:rPr lang="en-GB" altLang="en-US" sz="2400" b="1" dirty="0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TIC PROJECT COMPLETION REPORT</a:t>
            </a:r>
            <a:endParaRPr lang="en-GB" altLang="en-US" sz="2700" b="1" dirty="0">
              <a:ln w="0"/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1DA5A91-6C9C-44CA-8E87-00CD1C73D4F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1262" y="-26127"/>
            <a:ext cx="1906959" cy="712170"/>
          </a:xfrm>
          <a:prstGeom prst="rect">
            <a:avLst/>
          </a:prstGeom>
        </p:spPr>
      </p:pic>
      <p:sp>
        <p:nvSpPr>
          <p:cNvPr id="14" name="Chevron 1">
            <a:extLst>
              <a:ext uri="{FF2B5EF4-FFF2-40B4-BE49-F238E27FC236}">
                <a16:creationId xmlns:a16="http://schemas.microsoft.com/office/drawing/2014/main" id="{F0070CBB-06F6-6522-7838-F3E5EFD181E1}"/>
              </a:ext>
            </a:extLst>
          </p:cNvPr>
          <p:cNvSpPr/>
          <p:nvPr/>
        </p:nvSpPr>
        <p:spPr bwMode="auto">
          <a:xfrm>
            <a:off x="7154127" y="161254"/>
            <a:ext cx="586902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PLAN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5" name="Chevron 25">
            <a:extLst>
              <a:ext uri="{FF2B5EF4-FFF2-40B4-BE49-F238E27FC236}">
                <a16:creationId xmlns:a16="http://schemas.microsoft.com/office/drawing/2014/main" id="{21605129-8E3B-BBCF-8387-59E6A76611F4}"/>
              </a:ext>
            </a:extLst>
          </p:cNvPr>
          <p:cNvSpPr/>
          <p:nvPr/>
        </p:nvSpPr>
        <p:spPr bwMode="auto">
          <a:xfrm>
            <a:off x="7706883" y="161254"/>
            <a:ext cx="742544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EXECUTE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6" name="Chevron 28">
            <a:extLst>
              <a:ext uri="{FF2B5EF4-FFF2-40B4-BE49-F238E27FC236}">
                <a16:creationId xmlns:a16="http://schemas.microsoft.com/office/drawing/2014/main" id="{AE178CAF-C324-6AB5-A0D6-C7D3042F9D31}"/>
              </a:ext>
            </a:extLst>
          </p:cNvPr>
          <p:cNvSpPr/>
          <p:nvPr/>
        </p:nvSpPr>
        <p:spPr bwMode="auto">
          <a:xfrm>
            <a:off x="8417545" y="161254"/>
            <a:ext cx="826979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900"/>
              </a:lnSpc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MONITOR/ CONTROL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7" name="Chevron 30">
            <a:extLst>
              <a:ext uri="{FF2B5EF4-FFF2-40B4-BE49-F238E27FC236}">
                <a16:creationId xmlns:a16="http://schemas.microsoft.com/office/drawing/2014/main" id="{3AD702A8-19E5-6D95-D1B1-53A5004FF82B}"/>
              </a:ext>
            </a:extLst>
          </p:cNvPr>
          <p:cNvSpPr/>
          <p:nvPr/>
        </p:nvSpPr>
        <p:spPr bwMode="auto">
          <a:xfrm>
            <a:off x="9214171" y="161254"/>
            <a:ext cx="635869" cy="276800"/>
          </a:xfrm>
          <a:prstGeom prst="chevron">
            <a:avLst>
              <a:gd name="adj" fmla="val 30247"/>
            </a:avLst>
          </a:prstGeom>
          <a:solidFill>
            <a:srgbClr val="C0000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CLOSE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8" name="Chevron 1">
            <a:extLst>
              <a:ext uri="{FF2B5EF4-FFF2-40B4-BE49-F238E27FC236}">
                <a16:creationId xmlns:a16="http://schemas.microsoft.com/office/drawing/2014/main" id="{A23044D6-8693-6380-1A64-55C03C2827E2}"/>
              </a:ext>
            </a:extLst>
          </p:cNvPr>
          <p:cNvSpPr/>
          <p:nvPr/>
        </p:nvSpPr>
        <p:spPr bwMode="auto">
          <a:xfrm>
            <a:off x="6565973" y="161254"/>
            <a:ext cx="618507" cy="276801"/>
          </a:xfrm>
          <a:prstGeom prst="chevron">
            <a:avLst>
              <a:gd name="adj" fmla="val 30247"/>
            </a:avLst>
          </a:prstGeom>
          <a:solidFill>
            <a:schemeClr val="tx1">
              <a:lumMod val="95000"/>
              <a:lumOff val="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800" b="1">
                <a:solidFill>
                  <a:schemeClr val="bg1"/>
                </a:solidFill>
                <a:cs typeface="Arial" panose="020B0604020202020204" pitchFamily="34" charset="0"/>
              </a:rPr>
              <a:t>INITIATE</a:t>
            </a:r>
            <a:endParaRPr lang="en-US" sz="800" b="1" err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5D39118-DF70-A52D-639D-A74085D7286F}"/>
              </a:ext>
            </a:extLst>
          </p:cNvPr>
          <p:cNvSpPr/>
          <p:nvPr/>
        </p:nvSpPr>
        <p:spPr>
          <a:xfrm>
            <a:off x="9331621" y="1588940"/>
            <a:ext cx="2024832" cy="1283655"/>
          </a:xfrm>
          <a:prstGeom prst="rect">
            <a:avLst/>
          </a:prstGeom>
          <a:solidFill>
            <a:srgbClr val="F06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  <a:latin typeface="Calibri" panose="020F0502020204030204"/>
              </a:rPr>
              <a:t>Do you need some extra space</a:t>
            </a:r>
            <a:r>
              <a:rPr lang="en-US" sz="1400" dirty="0">
                <a:solidFill>
                  <a:schemeClr val="bg1"/>
                </a:solidFill>
                <a:latin typeface="Calibri" panose="020F0502020204030204"/>
              </a:rPr>
              <a:t>? Feel free to use and rearrange this slide. </a:t>
            </a:r>
            <a:r>
              <a:rPr lang="en-GB" sz="1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Photos and visuals are welcome 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400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4663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5aab738-2f7d-4cde-8d2b-eeae14c19eed">DOCID-1437607359-341</_dlc_DocId>
    <_dlc_DocIdUrl xmlns="b5aab738-2f7d-4cde-8d2b-eeae14c19eed">
      <Url>https://msfintl.sharepoint.com/sites/msfintlcommunities/tic/_layouts/15/DocIdRedir.aspx?ID=DOCID-1437607359-341</Url>
      <Description>DOCID-1437607359-341</Description>
    </_dlc_DocIdUrl>
    <SharedWithUsers xmlns="b5aab738-2f7d-4cde-8d2b-eeae14c19eed">
      <UserInfo>
        <DisplayName>OD Americas</DisplayName>
        <AccountId>94852</AccountId>
        <AccountType/>
      </UserInfo>
      <UserInfo>
        <DisplayName>Renata Reis</DisplayName>
        <AccountId>15938</AccountId>
        <AccountType/>
      </UserInfo>
      <UserInfo>
        <DisplayName>Cesar DELGADO</DisplayName>
        <AccountId>50673</AccountId>
        <AccountType/>
      </UserInfo>
      <UserInfo>
        <DisplayName>Xavier GIBOUIN</DisplayName>
        <AccountId>75082</AccountId>
        <AccountType/>
      </UserInfo>
      <UserInfo>
        <DisplayName>Kathy Kalafatides</DisplayName>
        <AccountId>19868</AccountId>
        <AccountType/>
      </UserInfo>
      <UserInfo>
        <DisplayName>Wania CORREIA</DisplayName>
        <AccountId>12862</AccountId>
        <AccountType/>
      </UserInfo>
      <UserInfo>
        <DisplayName>Joanna Amores</DisplayName>
        <AccountId>48112</AccountId>
        <AccountType/>
      </UserInfo>
      <UserInfo>
        <DisplayName>TIC</DisplayName>
        <AccountId>4272</AccountId>
        <AccountType/>
      </UserInfo>
      <UserInfo>
        <DisplayName>Maitane Azkarraga</DisplayName>
        <AccountId>13965</AccountId>
        <AccountType/>
      </UserInfo>
      <UserInfo>
        <DisplayName>Laurence Flevaud</DisplayName>
        <AccountId>6810</AccountId>
        <AccountType/>
      </UserInfo>
      <UserInfo>
        <DisplayName>Liliana Palacios</DisplayName>
        <AccountId>14915</AccountId>
        <AccountType/>
      </UserInfo>
    </SharedWithUsers>
    <TaxCatchAll xmlns="20c1abfa-485b-41c9-a329-38772ca1fd48" xsi:nil="true"/>
    <lcf76f155ced4ddcb4097134ff3c332f xmlns="86bf8e3f-9c40-4055-92e6-c35065386d84">
      <Terms xmlns="http://schemas.microsoft.com/office/infopath/2007/PartnerControls"/>
    </lcf76f155ced4ddcb4097134ff3c332f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E2AA0B74C00F46880A908D3EF579F8" ma:contentTypeVersion="284" ma:contentTypeDescription="Create a new document." ma:contentTypeScope="" ma:versionID="14b747256f506f23ef773d9c9cab6ca3">
  <xsd:schema xmlns:xsd="http://www.w3.org/2001/XMLSchema" xmlns:xs="http://www.w3.org/2001/XMLSchema" xmlns:p="http://schemas.microsoft.com/office/2006/metadata/properties" xmlns:ns2="86bf8e3f-9c40-4055-92e6-c35065386d84" xmlns:ns3="b5aab738-2f7d-4cde-8d2b-eeae14c19eed" xmlns:ns4="20c1abfa-485b-41c9-a329-38772ca1fd48" targetNamespace="http://schemas.microsoft.com/office/2006/metadata/properties" ma:root="true" ma:fieldsID="dbb3693826e1f3a3edc93f4057a1d620" ns2:_="" ns3:_="" ns4:_="">
    <xsd:import namespace="86bf8e3f-9c40-4055-92e6-c35065386d84"/>
    <xsd:import namespace="b5aab738-2f7d-4cde-8d2b-eeae14c19eed"/>
    <xsd:import namespace="20c1abfa-485b-41c9-a329-38772ca1f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bf8e3f-9c40-4055-92e6-c35065386d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3f8169e7-20d4-4f95-9450-953b2d8ea5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aab738-2f7d-4cde-8d2b-eeae14c19eed" elementFormDefault="qualified">
    <xsd:import namespace="http://schemas.microsoft.com/office/2006/documentManagement/types"/>
    <xsd:import namespace="http://schemas.microsoft.com/office/infopath/2007/PartnerControls"/>
    <xsd:element name="_dlc_DocId" ma:index="1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c1abfa-485b-41c9-a329-38772ca1fd48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49342e22-fe9a-44db-b5e4-308b8027cead}" ma:internalName="TaxCatchAll" ma:showField="CatchAllData" ma:web="b5aab738-2f7d-4cde-8d2b-eeae14c19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592697-29A4-4485-A159-E7AB270EE40D}">
  <ds:schemaRefs>
    <ds:schemaRef ds:uri="86bf8e3f-9c40-4055-92e6-c35065386d84"/>
    <ds:schemaRef ds:uri="b5aab738-2f7d-4cde-8d2b-eeae14c19eed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20c1abfa-485b-41c9-a329-38772ca1fd48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755C0BF-BFDE-4B4F-B6C1-1C7A297A613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E6595202-42A5-4828-8248-231A09321A56}"/>
</file>

<file path=customXml/itemProps4.xml><?xml version="1.0" encoding="utf-8"?>
<ds:datastoreItem xmlns:ds="http://schemas.openxmlformats.org/officeDocument/2006/customXml" ds:itemID="{B451897B-B3A6-425D-8DFD-EB6296AE990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d9dd1af-83ce-4e9b-b090-b0543ccc2b31}" enabled="0" method="" siteId="{4d9dd1af-83ce-4e9b-b090-b0543ccc2b3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103</TotalTime>
  <Words>525</Words>
  <Application>Microsoft Office PowerPoint</Application>
  <PresentationFormat>Widescreen</PresentationFormat>
  <Paragraphs>90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Ruby Syal</dc:creator>
  <cp:lastModifiedBy>Carly Richards</cp:lastModifiedBy>
  <cp:revision>117</cp:revision>
  <cp:lastPrinted>2018-01-12T12:11:16Z</cp:lastPrinted>
  <dcterms:created xsi:type="dcterms:W3CDTF">2017-07-19T17:52:55Z</dcterms:created>
  <dcterms:modified xsi:type="dcterms:W3CDTF">2025-10-14T17:06:13Z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0x010100B3E2AA0B74C00F46880A908D3EF579F8</vt:lpwstr>
  </property>
  <property fmtid="{D5CDD505-2E9C-101B-9397-08002B2CF9AE}" pid="3" name="_dlc_DocIdItemGuid">
    <vt:lpwstr>ea984c2e-3295-447e-9d6e-1651808fff75</vt:lpwstr>
  </property>
  <property fmtid="{D5CDD505-2E9C-101B-9397-08002B2CF9AE}" pid="4" name="MediaServiceImageTags">
    <vt:lpwstr/>
  </property>
</Properties>
</file>